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8" r:id="rId5"/>
    <p:sldId id="269" r:id="rId6"/>
    <p:sldId id="260" r:id="rId7"/>
    <p:sldId id="270" r:id="rId8"/>
    <p:sldId id="261" r:id="rId9"/>
    <p:sldId id="262" r:id="rId10"/>
    <p:sldId id="263" r:id="rId11"/>
    <p:sldId id="271" r:id="rId12"/>
    <p:sldId id="272" r:id="rId13"/>
    <p:sldId id="264" r:id="rId14"/>
    <p:sldId id="273" r:id="rId15"/>
    <p:sldId id="265" r:id="rId16"/>
    <p:sldId id="266" r:id="rId17"/>
    <p:sldId id="267" r:id="rId18"/>
    <p:sldId id="257" r:id="rId19"/>
    <p:sldId id="274" r:id="rId20"/>
    <p:sldId id="275"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6.png"/></Relationships>
</file>

<file path=ppt/diagrams/_rels/data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iagrams/_rels/data3.xml.rels><?xml version="1.0" encoding="UTF-8" standalone="yes"?>
<Relationships xmlns="http://schemas.openxmlformats.org/package/2006/relationships"><Relationship Id="rId1" Type="http://schemas.openxmlformats.org/officeDocument/2006/relationships/image" Target="../media/image14.png"/></Relationships>
</file>

<file path=ppt/diagrams/_rels/data4.xml.rels><?xml version="1.0" encoding="UTF-8" standalone="yes"?>
<Relationships xmlns="http://schemas.openxmlformats.org/package/2006/relationships"><Relationship Id="rId1" Type="http://schemas.openxmlformats.org/officeDocument/2006/relationships/image" Target="../media/image16.png"/></Relationships>
</file>

<file path=ppt/diagrams/_rels/data5.xml.rels><?xml version="1.0" encoding="UTF-8" standalone="yes"?>
<Relationships xmlns="http://schemas.openxmlformats.org/package/2006/relationships"><Relationship Id="rId1" Type="http://schemas.openxmlformats.org/officeDocument/2006/relationships/image" Target="../media/image17.png"/></Relationships>
</file>

<file path=ppt/diagrams/_rels/data6.xml.rels><?xml version="1.0" encoding="UTF-8" standalone="yes"?>
<Relationships xmlns="http://schemas.openxmlformats.org/package/2006/relationships"><Relationship Id="rId1" Type="http://schemas.openxmlformats.org/officeDocument/2006/relationships/image" Target="../media/image19.png"/></Relationships>
</file>

<file path=ppt/diagrams/_rels/data7.xml.rels><?xml version="1.0" encoding="UTF-8" standalone="yes"?>
<Relationships xmlns="http://schemas.openxmlformats.org/package/2006/relationships"><Relationship Id="rId1" Type="http://schemas.openxmlformats.org/officeDocument/2006/relationships/image" Target="../media/image21.png"/></Relationships>
</file>

<file path=ppt/diagrams/_rels/data8.xml.rels><?xml version="1.0" encoding="UTF-8" standalone="yes"?>
<Relationships xmlns="http://schemas.openxmlformats.org/package/2006/relationships"><Relationship Id="rId1" Type="http://schemas.openxmlformats.org/officeDocument/2006/relationships/image" Target="../media/image26.png"/></Relationships>
</file>

<file path=ppt/diagrams/_rels/data9.xml.rels><?xml version="1.0" encoding="UTF-8" standalone="yes"?>
<Relationships xmlns="http://schemas.openxmlformats.org/package/2006/relationships"><Relationship Id="rId1" Type="http://schemas.openxmlformats.org/officeDocument/2006/relationships/image" Target="../media/image30.png"/></Relationships>
</file>

<file path=ppt/diagrams/_rels/data10.xml.rels><?xml version="1.0" encoding="UTF-8" standalone="yes"?>
<Relationships xmlns="http://schemas.openxmlformats.org/package/2006/relationships"><Relationship Id="rId1" Type="http://schemas.openxmlformats.org/officeDocument/2006/relationships/image" Target="../media/image31.png"/></Relationships>
</file>

<file path=ppt/diagrams/_rels/data11.xml.rels><?xml version="1.0" encoding="UTF-8" standalone="yes"?>
<Relationships xmlns="http://schemas.openxmlformats.org/package/2006/relationships"><Relationship Id="rId1" Type="http://schemas.openxmlformats.org/officeDocument/2006/relationships/image" Target="../media/image32.png"/></Relationships>
</file>

<file path=ppt/diagrams/_rels/drawing1.xml.rels><?xml version="1.0" encoding="UTF-8" standalone="yes"?>
<Relationships xmlns="http://schemas.openxmlformats.org/package/2006/relationships"><Relationship Id="rId1" Type="http://schemas.openxmlformats.org/officeDocument/2006/relationships/image" Target="../media/image6.png"/></Relationships>
</file>

<file path=ppt/diagrams/_rels/drawing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iagrams/_rels/drawing3.xml.rels><?xml version="1.0" encoding="UTF-8" standalone="yes"?>
<Relationships xmlns="http://schemas.openxmlformats.org/package/2006/relationships"><Relationship Id="rId1" Type="http://schemas.openxmlformats.org/officeDocument/2006/relationships/image" Target="../media/image14.png"/></Relationships>
</file>

<file path=ppt/diagrams/_rels/drawing4.xml.rels><?xml version="1.0" encoding="UTF-8" standalone="yes"?>
<Relationships xmlns="http://schemas.openxmlformats.org/package/2006/relationships"><Relationship Id="rId1" Type="http://schemas.openxmlformats.org/officeDocument/2006/relationships/image" Target="../media/image16.png"/></Relationships>
</file>

<file path=ppt/diagrams/_rels/drawing5.xml.rels><?xml version="1.0" encoding="UTF-8" standalone="yes"?>
<Relationships xmlns="http://schemas.openxmlformats.org/package/2006/relationships"><Relationship Id="rId1" Type="http://schemas.openxmlformats.org/officeDocument/2006/relationships/image" Target="../media/image17.png"/></Relationships>
</file>

<file path=ppt/diagrams/_rels/drawing6.xml.rels><?xml version="1.0" encoding="UTF-8" standalone="yes"?>
<Relationships xmlns="http://schemas.openxmlformats.org/package/2006/relationships"><Relationship Id="rId1" Type="http://schemas.openxmlformats.org/officeDocument/2006/relationships/image" Target="../media/image19.png"/></Relationships>
</file>

<file path=ppt/diagrams/_rels/drawing7.xml.rels><?xml version="1.0" encoding="UTF-8" standalone="yes"?>
<Relationships xmlns="http://schemas.openxmlformats.org/package/2006/relationships"><Relationship Id="rId1" Type="http://schemas.openxmlformats.org/officeDocument/2006/relationships/image" Target="../media/image21.png"/></Relationships>
</file>

<file path=ppt/diagrams/_rels/drawing8.xml.rels><?xml version="1.0" encoding="UTF-8" standalone="yes"?>
<Relationships xmlns="http://schemas.openxmlformats.org/package/2006/relationships"><Relationship Id="rId1" Type="http://schemas.openxmlformats.org/officeDocument/2006/relationships/image" Target="../media/image26.png"/></Relationships>
</file>

<file path=ppt/diagrams/_rels/drawing9.xml.rels><?xml version="1.0" encoding="UTF-8" standalone="yes"?>
<Relationships xmlns="http://schemas.openxmlformats.org/package/2006/relationships"><Relationship Id="rId1" Type="http://schemas.openxmlformats.org/officeDocument/2006/relationships/image" Target="../media/image30.png"/></Relationships>
</file>

<file path=ppt/diagrams/_rels/drawing10.xml.rels><?xml version="1.0" encoding="UTF-8" standalone="yes"?>
<Relationships xmlns="http://schemas.openxmlformats.org/package/2006/relationships"><Relationship Id="rId1" Type="http://schemas.openxmlformats.org/officeDocument/2006/relationships/image" Target="../media/image31.png"/></Relationships>
</file>

<file path=ppt/diagrams/_rels/drawing11.xml.rels><?xml version="1.0" encoding="UTF-8" standalone="yes"?>
<Relationships xmlns="http://schemas.openxmlformats.org/package/2006/relationships"><Relationship Id="rId1" Type="http://schemas.openxmlformats.org/officeDocument/2006/relationships/image" Target="../media/image3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735062-2C05-4F8B-B377-08E5B1722DED}" type="doc">
      <dgm:prSet loTypeId="urn:microsoft.com/office/officeart/2005/8/layout/target3" loCatId="relationship" qsTypeId="urn:microsoft.com/office/officeart/2005/8/quickstyle/simple4" qsCatId="simple" csTypeId="urn:microsoft.com/office/officeart/2005/8/colors/accent1_2" csCatId="accent1" phldr="1"/>
      <dgm:spPr/>
      <dgm:t>
        <a:bodyPr/>
        <a:lstStyle/>
        <a:p>
          <a:endParaRPr lang="es-CO"/>
        </a:p>
      </dgm:t>
    </dgm:pt>
    <dgm:pt modelId="{7DF9BB35-C1F7-4818-895D-507F123C9FB7}">
      <dgm:prSet custT="1"/>
      <dgm:spPr/>
      <dgm:t>
        <a:bodyPr/>
        <a:lstStyle/>
        <a:p>
          <a:pPr rtl="0"/>
          <a:r>
            <a:rPr lang="es-CO" sz="2400" dirty="0" smtClean="0"/>
            <a:t>El Apóstol dice: «Confiésense los pecados a Dios, el único que puede perdonarlos, y las ofensas, unos a otros». </a:t>
          </a:r>
          <a:r>
            <a:rPr lang="es-CO" sz="2400" u="sng" dirty="0" smtClean="0"/>
            <a:t>Sant.5:15,16</a:t>
          </a:r>
          <a:r>
            <a:rPr lang="es-CO" sz="2400" dirty="0" smtClean="0"/>
            <a:t>. </a:t>
          </a:r>
          <a:endParaRPr lang="es-CO" sz="2400" dirty="0"/>
        </a:p>
      </dgm:t>
    </dgm:pt>
    <dgm:pt modelId="{E30E60C4-AD13-45F0-8BC2-508158C5B537}" type="parTrans" cxnId="{AC2AF8E0-1687-4A76-AAA0-22D0D775D21E}">
      <dgm:prSet/>
      <dgm:spPr/>
      <dgm:t>
        <a:bodyPr/>
        <a:lstStyle/>
        <a:p>
          <a:endParaRPr lang="es-CO"/>
        </a:p>
      </dgm:t>
    </dgm:pt>
    <dgm:pt modelId="{67B62144-787C-4D54-9555-6AAD900F1CC5}" type="sibTrans" cxnId="{AC2AF8E0-1687-4A76-AAA0-22D0D775D21E}">
      <dgm:prSet/>
      <dgm:spPr/>
      <dgm:t>
        <a:bodyPr/>
        <a:lstStyle/>
        <a:p>
          <a:endParaRPr lang="es-CO"/>
        </a:p>
      </dgm:t>
    </dgm:pt>
    <dgm:pt modelId="{F78A571D-63C1-441A-BFF7-019DF6FF6565}">
      <dgm:prSet custT="1"/>
      <dgm:spPr/>
      <dgm:t>
        <a:bodyPr/>
        <a:lstStyle/>
        <a:p>
          <a:pPr rtl="0"/>
          <a:r>
            <a:rPr lang="es-CO" sz="1800" b="1" dirty="0" smtClean="0">
              <a:solidFill>
                <a:srgbClr val="FF0000"/>
              </a:solidFill>
            </a:rPr>
            <a:t>Si has ofendido a tu amigo o a tu hermano o vecino, debes reconocer tu falta, y es deber del ofendido perdonarlo libremente. Entonces debes pedir perdón a Dios, porque aquél a quien has herido pertenece a Dios, y al herirlo, has pecado contra su Creador y Redentor. </a:t>
          </a:r>
          <a:endParaRPr lang="es-CO" sz="1800" b="1" dirty="0">
            <a:solidFill>
              <a:srgbClr val="FF0000"/>
            </a:solidFill>
          </a:endParaRPr>
        </a:p>
      </dgm:t>
    </dgm:pt>
    <dgm:pt modelId="{6AFAB883-910A-4DA2-A7F2-827CE6AAAB19}" type="parTrans" cxnId="{542AC70B-7137-4294-8A73-AA69000F2613}">
      <dgm:prSet/>
      <dgm:spPr/>
      <dgm:t>
        <a:bodyPr/>
        <a:lstStyle/>
        <a:p>
          <a:endParaRPr lang="es-CO"/>
        </a:p>
      </dgm:t>
    </dgm:pt>
    <dgm:pt modelId="{178BF6BC-8E1F-4B73-9ECA-3E6D5911257E}" type="sibTrans" cxnId="{542AC70B-7137-4294-8A73-AA69000F2613}">
      <dgm:prSet/>
      <dgm:spPr/>
      <dgm:t>
        <a:bodyPr/>
        <a:lstStyle/>
        <a:p>
          <a:endParaRPr lang="es-CO"/>
        </a:p>
      </dgm:t>
    </dgm:pt>
    <dgm:pt modelId="{E4B576F8-8B2D-4F07-9296-80F1AF5354B5}">
      <dgm:prSet custT="1"/>
      <dgm:spPr/>
      <dgm:t>
        <a:bodyPr/>
        <a:lstStyle/>
        <a:p>
          <a:pPr rtl="0"/>
          <a:r>
            <a:rPr lang="es-CO" sz="1800" dirty="0" smtClean="0"/>
            <a:t>El caso se trae ante el único verdadero Mediador, nuestro gran Sumo Sacerdote, quien "</a:t>
          </a:r>
          <a:r>
            <a:rPr lang="es-CO" sz="1800" b="1" dirty="0" smtClean="0"/>
            <a:t>fue tentado en todo según nuestra semejanza, pero sin pecado</a:t>
          </a:r>
          <a:r>
            <a:rPr lang="es-CO" sz="1800" dirty="0" smtClean="0"/>
            <a:t>" y que "</a:t>
          </a:r>
          <a:r>
            <a:rPr lang="es-CO" sz="1800" b="1" dirty="0" smtClean="0"/>
            <a:t>puede compadecerse de nuestras debilidades…</a:t>
          </a:r>
          <a:r>
            <a:rPr lang="es-CO" sz="1800" dirty="0" smtClean="0"/>
            <a:t>" </a:t>
          </a:r>
          <a:r>
            <a:rPr lang="es-CO" sz="1800" b="1" u="sng" dirty="0" smtClean="0"/>
            <a:t>(Hebreos 4:15)</a:t>
          </a:r>
          <a:r>
            <a:rPr lang="es-CO" sz="1800" dirty="0" smtClean="0"/>
            <a:t>, y puede limpiarnos de toda mancha de iniquidad. </a:t>
          </a:r>
          <a:endParaRPr lang="es-CO" sz="1800" dirty="0"/>
        </a:p>
      </dgm:t>
    </dgm:pt>
    <dgm:pt modelId="{57C0DFD4-9657-4319-942C-605BD12D4A58}" type="parTrans" cxnId="{451148FB-8BF1-4B94-87B5-B877522F7530}">
      <dgm:prSet/>
      <dgm:spPr/>
      <dgm:t>
        <a:bodyPr/>
        <a:lstStyle/>
        <a:p>
          <a:endParaRPr lang="es-CO"/>
        </a:p>
      </dgm:t>
    </dgm:pt>
    <dgm:pt modelId="{495EE38E-8752-4E89-8959-4EC2B307E653}" type="sibTrans" cxnId="{451148FB-8BF1-4B94-87B5-B877522F7530}">
      <dgm:prSet/>
      <dgm:spPr/>
      <dgm:t>
        <a:bodyPr/>
        <a:lstStyle/>
        <a:p>
          <a:endParaRPr lang="es-CO"/>
        </a:p>
      </dgm:t>
    </dgm:pt>
    <dgm:pt modelId="{8323B302-E67F-4943-B575-25BB70D32AC9}" type="pres">
      <dgm:prSet presAssocID="{75735062-2C05-4F8B-B377-08E5B1722DED}" presName="Name0" presStyleCnt="0">
        <dgm:presLayoutVars>
          <dgm:chMax val="7"/>
          <dgm:dir/>
          <dgm:animLvl val="lvl"/>
          <dgm:resizeHandles val="exact"/>
        </dgm:presLayoutVars>
      </dgm:prSet>
      <dgm:spPr/>
      <dgm:t>
        <a:bodyPr/>
        <a:lstStyle/>
        <a:p>
          <a:endParaRPr lang="es-CO"/>
        </a:p>
      </dgm:t>
    </dgm:pt>
    <dgm:pt modelId="{E64A6600-042D-4853-8C65-7402177BB242}" type="pres">
      <dgm:prSet presAssocID="{7DF9BB35-C1F7-4818-895D-507F123C9FB7}" presName="circle1" presStyleLbl="node1" presStyleIdx="0" presStyleCnt="3"/>
      <dgm:spPr>
        <a:blipFill rotWithShape="0">
          <a:blip xmlns:r="http://schemas.openxmlformats.org/officeDocument/2006/relationships" r:embed="rId1"/>
          <a:stretch>
            <a:fillRect/>
          </a:stretch>
        </a:blipFill>
      </dgm:spPr>
    </dgm:pt>
    <dgm:pt modelId="{4F6164E6-A4AE-4E8C-B81F-EDE2C0827057}" type="pres">
      <dgm:prSet presAssocID="{7DF9BB35-C1F7-4818-895D-507F123C9FB7}" presName="space" presStyleCnt="0"/>
      <dgm:spPr/>
    </dgm:pt>
    <dgm:pt modelId="{9B3274FA-C7A3-4986-8AA4-1C05D8504365}" type="pres">
      <dgm:prSet presAssocID="{7DF9BB35-C1F7-4818-895D-507F123C9FB7}" presName="rect1" presStyleLbl="alignAcc1" presStyleIdx="0" presStyleCnt="3"/>
      <dgm:spPr/>
      <dgm:t>
        <a:bodyPr/>
        <a:lstStyle/>
        <a:p>
          <a:endParaRPr lang="es-CO"/>
        </a:p>
      </dgm:t>
    </dgm:pt>
    <dgm:pt modelId="{0420DC8A-235F-4E91-B22B-1D7EB726925A}" type="pres">
      <dgm:prSet presAssocID="{F78A571D-63C1-441A-BFF7-019DF6FF6565}" presName="vertSpace2" presStyleLbl="node1" presStyleIdx="0" presStyleCnt="3"/>
      <dgm:spPr/>
    </dgm:pt>
    <dgm:pt modelId="{F973AB06-C327-4BC9-A6A7-62D2C72B7C93}" type="pres">
      <dgm:prSet presAssocID="{F78A571D-63C1-441A-BFF7-019DF6FF6565}" presName="circle2" presStyleLbl="node1" presStyleIdx="1" presStyleCnt="3" custScaleX="1425"/>
      <dgm:spPr/>
      <dgm:t>
        <a:bodyPr/>
        <a:lstStyle/>
        <a:p>
          <a:endParaRPr lang="es-CO"/>
        </a:p>
      </dgm:t>
    </dgm:pt>
    <dgm:pt modelId="{0689BB7C-B069-41CA-8A43-0753AA7E3AEE}" type="pres">
      <dgm:prSet presAssocID="{F78A571D-63C1-441A-BFF7-019DF6FF6565}" presName="rect2" presStyleLbl="alignAcc1" presStyleIdx="1" presStyleCnt="3"/>
      <dgm:spPr/>
      <dgm:t>
        <a:bodyPr/>
        <a:lstStyle/>
        <a:p>
          <a:endParaRPr lang="es-CO"/>
        </a:p>
      </dgm:t>
    </dgm:pt>
    <dgm:pt modelId="{F7FCB8A1-3E1B-4373-92D6-E0CAC7852B0E}" type="pres">
      <dgm:prSet presAssocID="{E4B576F8-8B2D-4F07-9296-80F1AF5354B5}" presName="vertSpace3" presStyleLbl="node1" presStyleIdx="1" presStyleCnt="3"/>
      <dgm:spPr/>
    </dgm:pt>
    <dgm:pt modelId="{5A7ABD15-C9C0-4E97-B899-0A2ADD3EF129}" type="pres">
      <dgm:prSet presAssocID="{E4B576F8-8B2D-4F07-9296-80F1AF5354B5}" presName="circle3" presStyleLbl="node1" presStyleIdx="2" presStyleCnt="3" custFlipHor="1" custScaleX="8336"/>
      <dgm:spPr/>
    </dgm:pt>
    <dgm:pt modelId="{229A450E-70A4-4315-A29F-C7561959F463}" type="pres">
      <dgm:prSet presAssocID="{E4B576F8-8B2D-4F07-9296-80F1AF5354B5}" presName="rect3" presStyleLbl="alignAcc1" presStyleIdx="2" presStyleCnt="3"/>
      <dgm:spPr/>
      <dgm:t>
        <a:bodyPr/>
        <a:lstStyle/>
        <a:p>
          <a:endParaRPr lang="es-CO"/>
        </a:p>
      </dgm:t>
    </dgm:pt>
    <dgm:pt modelId="{3E4FE983-A4CF-4848-8CFB-684B191FCB82}" type="pres">
      <dgm:prSet presAssocID="{7DF9BB35-C1F7-4818-895D-507F123C9FB7}" presName="rect1ParTxNoCh" presStyleLbl="alignAcc1" presStyleIdx="2" presStyleCnt="3">
        <dgm:presLayoutVars>
          <dgm:chMax val="1"/>
          <dgm:bulletEnabled val="1"/>
        </dgm:presLayoutVars>
      </dgm:prSet>
      <dgm:spPr/>
      <dgm:t>
        <a:bodyPr/>
        <a:lstStyle/>
        <a:p>
          <a:endParaRPr lang="es-CO"/>
        </a:p>
      </dgm:t>
    </dgm:pt>
    <dgm:pt modelId="{A7ECD9D9-AB17-45D4-95B9-0066B2238959}" type="pres">
      <dgm:prSet presAssocID="{F78A571D-63C1-441A-BFF7-019DF6FF6565}" presName="rect2ParTxNoCh" presStyleLbl="alignAcc1" presStyleIdx="2" presStyleCnt="3">
        <dgm:presLayoutVars>
          <dgm:chMax val="1"/>
          <dgm:bulletEnabled val="1"/>
        </dgm:presLayoutVars>
      </dgm:prSet>
      <dgm:spPr/>
      <dgm:t>
        <a:bodyPr/>
        <a:lstStyle/>
        <a:p>
          <a:endParaRPr lang="es-CO"/>
        </a:p>
      </dgm:t>
    </dgm:pt>
    <dgm:pt modelId="{6B132075-9EDF-46ED-A9EF-FE04967814A2}" type="pres">
      <dgm:prSet presAssocID="{E4B576F8-8B2D-4F07-9296-80F1AF5354B5}" presName="rect3ParTxNoCh" presStyleLbl="alignAcc1" presStyleIdx="2" presStyleCnt="3">
        <dgm:presLayoutVars>
          <dgm:chMax val="1"/>
          <dgm:bulletEnabled val="1"/>
        </dgm:presLayoutVars>
      </dgm:prSet>
      <dgm:spPr/>
      <dgm:t>
        <a:bodyPr/>
        <a:lstStyle/>
        <a:p>
          <a:endParaRPr lang="es-CO"/>
        </a:p>
      </dgm:t>
    </dgm:pt>
  </dgm:ptLst>
  <dgm:cxnLst>
    <dgm:cxn modelId="{451148FB-8BF1-4B94-87B5-B877522F7530}" srcId="{75735062-2C05-4F8B-B377-08E5B1722DED}" destId="{E4B576F8-8B2D-4F07-9296-80F1AF5354B5}" srcOrd="2" destOrd="0" parTransId="{57C0DFD4-9657-4319-942C-605BD12D4A58}" sibTransId="{495EE38E-8752-4E89-8959-4EC2B307E653}"/>
    <dgm:cxn modelId="{542AC70B-7137-4294-8A73-AA69000F2613}" srcId="{75735062-2C05-4F8B-B377-08E5B1722DED}" destId="{F78A571D-63C1-441A-BFF7-019DF6FF6565}" srcOrd="1" destOrd="0" parTransId="{6AFAB883-910A-4DA2-A7F2-827CE6AAAB19}" sibTransId="{178BF6BC-8E1F-4B73-9ECA-3E6D5911257E}"/>
    <dgm:cxn modelId="{30E662E9-80BF-4EAE-875C-FF942517FB33}" type="presOf" srcId="{F78A571D-63C1-441A-BFF7-019DF6FF6565}" destId="{0689BB7C-B069-41CA-8A43-0753AA7E3AEE}" srcOrd="0" destOrd="0" presId="urn:microsoft.com/office/officeart/2005/8/layout/target3"/>
    <dgm:cxn modelId="{BEDAD6EA-A9C6-4D8F-8601-D645C921C87C}" type="presOf" srcId="{7DF9BB35-C1F7-4818-895D-507F123C9FB7}" destId="{3E4FE983-A4CF-4848-8CFB-684B191FCB82}" srcOrd="1" destOrd="0" presId="urn:microsoft.com/office/officeart/2005/8/layout/target3"/>
    <dgm:cxn modelId="{AC2AF8E0-1687-4A76-AAA0-22D0D775D21E}" srcId="{75735062-2C05-4F8B-B377-08E5B1722DED}" destId="{7DF9BB35-C1F7-4818-895D-507F123C9FB7}" srcOrd="0" destOrd="0" parTransId="{E30E60C4-AD13-45F0-8BC2-508158C5B537}" sibTransId="{67B62144-787C-4D54-9555-6AAD900F1CC5}"/>
    <dgm:cxn modelId="{5C0865F5-8E41-4236-B22F-4A9A13305107}" type="presOf" srcId="{7DF9BB35-C1F7-4818-895D-507F123C9FB7}" destId="{9B3274FA-C7A3-4986-8AA4-1C05D8504365}" srcOrd="0" destOrd="0" presId="urn:microsoft.com/office/officeart/2005/8/layout/target3"/>
    <dgm:cxn modelId="{D0B75C74-1539-4357-84DC-4895E44C50A5}" type="presOf" srcId="{75735062-2C05-4F8B-B377-08E5B1722DED}" destId="{8323B302-E67F-4943-B575-25BB70D32AC9}" srcOrd="0" destOrd="0" presId="urn:microsoft.com/office/officeart/2005/8/layout/target3"/>
    <dgm:cxn modelId="{BB7B1E6B-2CD2-4A52-800D-BC22E4514EEE}" type="presOf" srcId="{E4B576F8-8B2D-4F07-9296-80F1AF5354B5}" destId="{229A450E-70A4-4315-A29F-C7561959F463}" srcOrd="0" destOrd="0" presId="urn:microsoft.com/office/officeart/2005/8/layout/target3"/>
    <dgm:cxn modelId="{9FBA8AEF-658F-4F47-AAE5-DFB0849309CF}" type="presOf" srcId="{F78A571D-63C1-441A-BFF7-019DF6FF6565}" destId="{A7ECD9D9-AB17-45D4-95B9-0066B2238959}" srcOrd="1" destOrd="0" presId="urn:microsoft.com/office/officeart/2005/8/layout/target3"/>
    <dgm:cxn modelId="{7D0CF036-F3D7-4CA9-938B-B192FF727878}" type="presOf" srcId="{E4B576F8-8B2D-4F07-9296-80F1AF5354B5}" destId="{6B132075-9EDF-46ED-A9EF-FE04967814A2}" srcOrd="1" destOrd="0" presId="urn:microsoft.com/office/officeart/2005/8/layout/target3"/>
    <dgm:cxn modelId="{E5FDB856-7FF4-4CC3-A51A-6B0DBE1D1E84}" type="presParOf" srcId="{8323B302-E67F-4943-B575-25BB70D32AC9}" destId="{E64A6600-042D-4853-8C65-7402177BB242}" srcOrd="0" destOrd="0" presId="urn:microsoft.com/office/officeart/2005/8/layout/target3"/>
    <dgm:cxn modelId="{6F3561D1-4A38-486D-897C-2647AE82E2A3}" type="presParOf" srcId="{8323B302-E67F-4943-B575-25BB70D32AC9}" destId="{4F6164E6-A4AE-4E8C-B81F-EDE2C0827057}" srcOrd="1" destOrd="0" presId="urn:microsoft.com/office/officeart/2005/8/layout/target3"/>
    <dgm:cxn modelId="{ED8654F5-E0BE-4E02-B678-E200708D6CD5}" type="presParOf" srcId="{8323B302-E67F-4943-B575-25BB70D32AC9}" destId="{9B3274FA-C7A3-4986-8AA4-1C05D8504365}" srcOrd="2" destOrd="0" presId="urn:microsoft.com/office/officeart/2005/8/layout/target3"/>
    <dgm:cxn modelId="{ED217D3B-5035-4794-BCCE-5EFBED2B5D75}" type="presParOf" srcId="{8323B302-E67F-4943-B575-25BB70D32AC9}" destId="{0420DC8A-235F-4E91-B22B-1D7EB726925A}" srcOrd="3" destOrd="0" presId="urn:microsoft.com/office/officeart/2005/8/layout/target3"/>
    <dgm:cxn modelId="{24498FB1-352F-4A6E-97AC-498F1F2955B5}" type="presParOf" srcId="{8323B302-E67F-4943-B575-25BB70D32AC9}" destId="{F973AB06-C327-4BC9-A6A7-62D2C72B7C93}" srcOrd="4" destOrd="0" presId="urn:microsoft.com/office/officeart/2005/8/layout/target3"/>
    <dgm:cxn modelId="{2A85FE5D-3095-4E13-A46D-E1B01749D610}" type="presParOf" srcId="{8323B302-E67F-4943-B575-25BB70D32AC9}" destId="{0689BB7C-B069-41CA-8A43-0753AA7E3AEE}" srcOrd="5" destOrd="0" presId="urn:microsoft.com/office/officeart/2005/8/layout/target3"/>
    <dgm:cxn modelId="{1796C364-7FC4-47F6-9C6B-2D65B306706F}" type="presParOf" srcId="{8323B302-E67F-4943-B575-25BB70D32AC9}" destId="{F7FCB8A1-3E1B-4373-92D6-E0CAC7852B0E}" srcOrd="6" destOrd="0" presId="urn:microsoft.com/office/officeart/2005/8/layout/target3"/>
    <dgm:cxn modelId="{C9C53DF0-5055-484D-93BD-30FE4D0D6919}" type="presParOf" srcId="{8323B302-E67F-4943-B575-25BB70D32AC9}" destId="{5A7ABD15-C9C0-4E97-B899-0A2ADD3EF129}" srcOrd="7" destOrd="0" presId="urn:microsoft.com/office/officeart/2005/8/layout/target3"/>
    <dgm:cxn modelId="{B775FDE0-B6CC-4DDC-97A9-867B08079520}" type="presParOf" srcId="{8323B302-E67F-4943-B575-25BB70D32AC9}" destId="{229A450E-70A4-4315-A29F-C7561959F463}" srcOrd="8" destOrd="0" presId="urn:microsoft.com/office/officeart/2005/8/layout/target3"/>
    <dgm:cxn modelId="{5FDAD049-426A-4524-B3D6-B4E8447789FC}" type="presParOf" srcId="{8323B302-E67F-4943-B575-25BB70D32AC9}" destId="{3E4FE983-A4CF-4848-8CFB-684B191FCB82}" srcOrd="9" destOrd="0" presId="urn:microsoft.com/office/officeart/2005/8/layout/target3"/>
    <dgm:cxn modelId="{9D2634AB-1416-4B53-8A99-49A171B3E85E}" type="presParOf" srcId="{8323B302-E67F-4943-B575-25BB70D32AC9}" destId="{A7ECD9D9-AB17-45D4-95B9-0066B2238959}" srcOrd="10" destOrd="0" presId="urn:microsoft.com/office/officeart/2005/8/layout/target3"/>
    <dgm:cxn modelId="{2B08C972-4C0D-42F1-B669-257D58A4FFF5}" type="presParOf" srcId="{8323B302-E67F-4943-B575-25BB70D32AC9}" destId="{6B132075-9EDF-46ED-A9EF-FE04967814A2}" srcOrd="11"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71D3E3-FA6E-490C-881D-32BF16CC768B}"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B232EA20-16BB-4CAA-8AB4-4244AAF86978}">
      <dgm:prSet custT="1"/>
      <dgm:spPr>
        <a:solidFill>
          <a:srgbClr val="002060"/>
        </a:solidFill>
      </dgm:spPr>
      <dgm:t>
        <a:bodyPr/>
        <a:lstStyle/>
        <a:p>
          <a:pPr rtl="0"/>
          <a:r>
            <a:rPr lang="es-CO" sz="2400" dirty="0" smtClean="0"/>
            <a:t>Aquellos que no han humillado su alma delante de Dios en reconocimiento de su culpa, no han cumplido aún el primer requisito para ser aceptados. </a:t>
          </a:r>
          <a:endParaRPr lang="es-CO" sz="2400" dirty="0"/>
        </a:p>
      </dgm:t>
    </dgm:pt>
    <dgm:pt modelId="{6CAD2554-F2D4-4226-B27B-B4C31086F290}" type="parTrans" cxnId="{F08B341E-7715-4551-9A67-634E0E0A6FA0}">
      <dgm:prSet/>
      <dgm:spPr/>
      <dgm:t>
        <a:bodyPr/>
        <a:lstStyle/>
        <a:p>
          <a:endParaRPr lang="es-CO"/>
        </a:p>
      </dgm:t>
    </dgm:pt>
    <dgm:pt modelId="{F7DD7177-7870-4396-B2DB-AB4013CDDF45}" type="sibTrans" cxnId="{F08B341E-7715-4551-9A67-634E0E0A6FA0}">
      <dgm:prSet/>
      <dgm:spPr/>
      <dgm:t>
        <a:bodyPr/>
        <a:lstStyle/>
        <a:p>
          <a:endParaRPr lang="es-CO"/>
        </a:p>
      </dgm:t>
    </dgm:pt>
    <dgm:pt modelId="{D69248AE-E3EA-4E3D-9492-5E83F1FDE962}">
      <dgm:prSet custT="1"/>
      <dgm:spPr>
        <a:solidFill>
          <a:srgbClr val="002060"/>
        </a:solidFill>
      </dgm:spPr>
      <dgm:t>
        <a:bodyPr/>
        <a:lstStyle/>
        <a:p>
          <a:pPr rtl="0"/>
          <a:r>
            <a:rPr lang="es-CO" sz="1800" dirty="0" smtClean="0"/>
            <a:t>Si no hemos experimentado ese arrepentimiento del cual no nos arrepentiremos, y si no hemos confesado nuestros pecados con una verdadera humildad de alma y con un espíritu verdaderamente quebrantado, aborreciendo nuestra iniquidad, no hemos buscado realmente el perdón de nuestros pecados; y si nunca lo hemos buscado, </a:t>
          </a:r>
          <a:r>
            <a:rPr lang="es-CO" sz="1800" b="1" u="sng" dirty="0" smtClean="0"/>
            <a:t>nunca habremos hallado la paz de Dios. </a:t>
          </a:r>
          <a:endParaRPr lang="es-CO" sz="1800" b="1" u="sng" dirty="0"/>
        </a:p>
      </dgm:t>
    </dgm:pt>
    <dgm:pt modelId="{75129FF8-D6F1-4B69-A441-DD76162BE513}" type="parTrans" cxnId="{5511F463-2EE8-41D3-AF7D-B6C5FBEEE4FB}">
      <dgm:prSet/>
      <dgm:spPr/>
      <dgm:t>
        <a:bodyPr/>
        <a:lstStyle/>
        <a:p>
          <a:endParaRPr lang="es-CO"/>
        </a:p>
      </dgm:t>
    </dgm:pt>
    <dgm:pt modelId="{C4D3C5DA-F1EF-4D6C-A634-7A70BB850E93}" type="sibTrans" cxnId="{5511F463-2EE8-41D3-AF7D-B6C5FBEEE4FB}">
      <dgm:prSet/>
      <dgm:spPr/>
      <dgm:t>
        <a:bodyPr/>
        <a:lstStyle/>
        <a:p>
          <a:endParaRPr lang="es-CO"/>
        </a:p>
      </dgm:t>
    </dgm:pt>
    <dgm:pt modelId="{C113AD04-6C7C-46FE-92A9-B20125E268AF}" type="pres">
      <dgm:prSet presAssocID="{B771D3E3-FA6E-490C-881D-32BF16CC768B}" presName="Name0" presStyleCnt="0">
        <dgm:presLayoutVars>
          <dgm:dir/>
          <dgm:resizeHandles val="exact"/>
        </dgm:presLayoutVars>
      </dgm:prSet>
      <dgm:spPr/>
      <dgm:t>
        <a:bodyPr/>
        <a:lstStyle/>
        <a:p>
          <a:endParaRPr lang="es-CO"/>
        </a:p>
      </dgm:t>
    </dgm:pt>
    <dgm:pt modelId="{E46725B5-0FCF-4C86-AAC6-488F88889A92}" type="pres">
      <dgm:prSet presAssocID="{B771D3E3-FA6E-490C-881D-32BF16CC768B}" presName="fgShape" presStyleLbl="fgShp" presStyleIdx="0" presStyleCnt="1"/>
      <dgm:spPr>
        <a:solidFill>
          <a:srgbClr val="FF0000"/>
        </a:solidFill>
        <a:scene3d>
          <a:camera prst="orthographicFront"/>
          <a:lightRig rig="threePt" dir="t"/>
        </a:scene3d>
        <a:sp3d>
          <a:bevelT prst="angle"/>
        </a:sp3d>
      </dgm:spPr>
    </dgm:pt>
    <dgm:pt modelId="{B005516D-EEEB-4781-9A7D-030A41E18B39}" type="pres">
      <dgm:prSet presAssocID="{B771D3E3-FA6E-490C-881D-32BF16CC768B}" presName="linComp" presStyleCnt="0"/>
      <dgm:spPr/>
    </dgm:pt>
    <dgm:pt modelId="{C72A57C3-2B25-4BFA-A93F-0666E0AFAE88}" type="pres">
      <dgm:prSet presAssocID="{B232EA20-16BB-4CAA-8AB4-4244AAF86978}" presName="compNode" presStyleCnt="0"/>
      <dgm:spPr/>
    </dgm:pt>
    <dgm:pt modelId="{9A33256D-22A6-424D-B7E5-1D088338B16C}" type="pres">
      <dgm:prSet presAssocID="{B232EA20-16BB-4CAA-8AB4-4244AAF86978}" presName="bkgdShape" presStyleLbl="node1" presStyleIdx="0" presStyleCnt="2"/>
      <dgm:spPr/>
      <dgm:t>
        <a:bodyPr/>
        <a:lstStyle/>
        <a:p>
          <a:endParaRPr lang="es-CO"/>
        </a:p>
      </dgm:t>
    </dgm:pt>
    <dgm:pt modelId="{D88FF725-B5AD-4BDA-A0E8-3157D285960F}" type="pres">
      <dgm:prSet presAssocID="{B232EA20-16BB-4CAA-8AB4-4244AAF86978}" presName="nodeTx" presStyleLbl="node1" presStyleIdx="0" presStyleCnt="2">
        <dgm:presLayoutVars>
          <dgm:bulletEnabled val="1"/>
        </dgm:presLayoutVars>
      </dgm:prSet>
      <dgm:spPr/>
      <dgm:t>
        <a:bodyPr/>
        <a:lstStyle/>
        <a:p>
          <a:endParaRPr lang="es-CO"/>
        </a:p>
      </dgm:t>
    </dgm:pt>
    <dgm:pt modelId="{DD830F77-BD93-4C26-8FBF-CDBFA38446F2}" type="pres">
      <dgm:prSet presAssocID="{B232EA20-16BB-4CAA-8AB4-4244AAF86978}" presName="invisiNode" presStyleLbl="node1" presStyleIdx="0" presStyleCnt="2"/>
      <dgm:spPr/>
    </dgm:pt>
    <dgm:pt modelId="{F285F153-A37D-4F81-B9DF-EBCF89819015}" type="pres">
      <dgm:prSet presAssocID="{B232EA20-16BB-4CAA-8AB4-4244AAF86978}" presName="imagNode" presStyleLbl="fgImgPlace1" presStyleIdx="0" presStyleCnt="2" custLinFactNeighborX="3951" custLinFactNeighborY="-18018"/>
      <dgm:spPr>
        <a:blipFill rotWithShape="1">
          <a:blip xmlns:r="http://schemas.openxmlformats.org/officeDocument/2006/relationships" r:embed="rId1"/>
          <a:stretch>
            <a:fillRect/>
          </a:stretch>
        </a:blipFill>
      </dgm:spPr>
    </dgm:pt>
    <dgm:pt modelId="{2DCDC336-E5AB-46D1-BBCA-69427FAD9EFA}" type="pres">
      <dgm:prSet presAssocID="{F7DD7177-7870-4396-B2DB-AB4013CDDF45}" presName="sibTrans" presStyleLbl="sibTrans2D1" presStyleIdx="0" presStyleCnt="0"/>
      <dgm:spPr/>
      <dgm:t>
        <a:bodyPr/>
        <a:lstStyle/>
        <a:p>
          <a:endParaRPr lang="es-CO"/>
        </a:p>
      </dgm:t>
    </dgm:pt>
    <dgm:pt modelId="{E175BFE5-2F6A-43F6-BC57-8EB9CE3C0317}" type="pres">
      <dgm:prSet presAssocID="{D69248AE-E3EA-4E3D-9492-5E83F1FDE962}" presName="compNode" presStyleCnt="0"/>
      <dgm:spPr/>
    </dgm:pt>
    <dgm:pt modelId="{AB7270E4-C1FE-450B-A773-0A49C1F92D37}" type="pres">
      <dgm:prSet presAssocID="{D69248AE-E3EA-4E3D-9492-5E83F1FDE962}" presName="bkgdShape" presStyleLbl="node1" presStyleIdx="1" presStyleCnt="2"/>
      <dgm:spPr/>
      <dgm:t>
        <a:bodyPr/>
        <a:lstStyle/>
        <a:p>
          <a:endParaRPr lang="es-CO"/>
        </a:p>
      </dgm:t>
    </dgm:pt>
    <dgm:pt modelId="{0E50D931-BBF7-4D5C-B439-7719A0669367}" type="pres">
      <dgm:prSet presAssocID="{D69248AE-E3EA-4E3D-9492-5E83F1FDE962}" presName="nodeTx" presStyleLbl="node1" presStyleIdx="1" presStyleCnt="2">
        <dgm:presLayoutVars>
          <dgm:bulletEnabled val="1"/>
        </dgm:presLayoutVars>
      </dgm:prSet>
      <dgm:spPr/>
      <dgm:t>
        <a:bodyPr/>
        <a:lstStyle/>
        <a:p>
          <a:endParaRPr lang="es-CO"/>
        </a:p>
      </dgm:t>
    </dgm:pt>
    <dgm:pt modelId="{E2A8DD6E-9B12-4E85-98D4-D6BBB981ED78}" type="pres">
      <dgm:prSet presAssocID="{D69248AE-E3EA-4E3D-9492-5E83F1FDE962}" presName="invisiNode" presStyleLbl="node1" presStyleIdx="1" presStyleCnt="2"/>
      <dgm:spPr/>
    </dgm:pt>
    <dgm:pt modelId="{F8D8F243-119D-4E53-B655-C0D42CDC275E}" type="pres">
      <dgm:prSet presAssocID="{D69248AE-E3EA-4E3D-9492-5E83F1FDE962}" presName="imagNode" presStyleLbl="fgImgPlace1" presStyleIdx="1" presStyleCnt="2" custLinFactNeighborX="359" custLinFactNeighborY="-21846"/>
      <dgm:spPr>
        <a:blipFill rotWithShape="1">
          <a:blip xmlns:r="http://schemas.openxmlformats.org/officeDocument/2006/relationships" r:embed="rId2"/>
          <a:stretch>
            <a:fillRect/>
          </a:stretch>
        </a:blipFill>
      </dgm:spPr>
    </dgm:pt>
  </dgm:ptLst>
  <dgm:cxnLst>
    <dgm:cxn modelId="{F08B341E-7715-4551-9A67-634E0E0A6FA0}" srcId="{B771D3E3-FA6E-490C-881D-32BF16CC768B}" destId="{B232EA20-16BB-4CAA-8AB4-4244AAF86978}" srcOrd="0" destOrd="0" parTransId="{6CAD2554-F2D4-4226-B27B-B4C31086F290}" sibTransId="{F7DD7177-7870-4396-B2DB-AB4013CDDF45}"/>
    <dgm:cxn modelId="{B6CF9E66-E243-42AB-911A-2C415F5F29CA}" type="presOf" srcId="{F7DD7177-7870-4396-B2DB-AB4013CDDF45}" destId="{2DCDC336-E5AB-46D1-BBCA-69427FAD9EFA}" srcOrd="0" destOrd="0" presId="urn:microsoft.com/office/officeart/2005/8/layout/hList7"/>
    <dgm:cxn modelId="{E9C86BEF-D60E-474A-940D-AD057FABD692}" type="presOf" srcId="{B232EA20-16BB-4CAA-8AB4-4244AAF86978}" destId="{9A33256D-22A6-424D-B7E5-1D088338B16C}" srcOrd="0" destOrd="0" presId="urn:microsoft.com/office/officeart/2005/8/layout/hList7"/>
    <dgm:cxn modelId="{5511F463-2EE8-41D3-AF7D-B6C5FBEEE4FB}" srcId="{B771D3E3-FA6E-490C-881D-32BF16CC768B}" destId="{D69248AE-E3EA-4E3D-9492-5E83F1FDE962}" srcOrd="1" destOrd="0" parTransId="{75129FF8-D6F1-4B69-A441-DD76162BE513}" sibTransId="{C4D3C5DA-F1EF-4D6C-A634-7A70BB850E93}"/>
    <dgm:cxn modelId="{BE8EED35-2369-42CD-9DB2-EADB7C58D2E8}" type="presOf" srcId="{D69248AE-E3EA-4E3D-9492-5E83F1FDE962}" destId="{AB7270E4-C1FE-450B-A773-0A49C1F92D37}" srcOrd="0" destOrd="0" presId="urn:microsoft.com/office/officeart/2005/8/layout/hList7"/>
    <dgm:cxn modelId="{79EC236E-9195-4C96-9970-A405C7F63E15}" type="presOf" srcId="{B771D3E3-FA6E-490C-881D-32BF16CC768B}" destId="{C113AD04-6C7C-46FE-92A9-B20125E268AF}" srcOrd="0" destOrd="0" presId="urn:microsoft.com/office/officeart/2005/8/layout/hList7"/>
    <dgm:cxn modelId="{2D35DC03-24E1-499E-8603-00831DBB5182}" type="presOf" srcId="{B232EA20-16BB-4CAA-8AB4-4244AAF86978}" destId="{D88FF725-B5AD-4BDA-A0E8-3157D285960F}" srcOrd="1" destOrd="0" presId="urn:microsoft.com/office/officeart/2005/8/layout/hList7"/>
    <dgm:cxn modelId="{28C3FB21-F4D7-4C40-8FB4-05F46E7626FD}" type="presOf" srcId="{D69248AE-E3EA-4E3D-9492-5E83F1FDE962}" destId="{0E50D931-BBF7-4D5C-B439-7719A0669367}" srcOrd="1" destOrd="0" presId="urn:microsoft.com/office/officeart/2005/8/layout/hList7"/>
    <dgm:cxn modelId="{14CBC9CE-63A2-4C2C-9EAB-27463CA99650}" type="presParOf" srcId="{C113AD04-6C7C-46FE-92A9-B20125E268AF}" destId="{E46725B5-0FCF-4C86-AAC6-488F88889A92}" srcOrd="0" destOrd="0" presId="urn:microsoft.com/office/officeart/2005/8/layout/hList7"/>
    <dgm:cxn modelId="{95A62819-6D6D-4C90-9DC7-956CCA721DD6}" type="presParOf" srcId="{C113AD04-6C7C-46FE-92A9-B20125E268AF}" destId="{B005516D-EEEB-4781-9A7D-030A41E18B39}" srcOrd="1" destOrd="0" presId="urn:microsoft.com/office/officeart/2005/8/layout/hList7"/>
    <dgm:cxn modelId="{1C1FA0B9-CC32-40CB-9DB1-8B771F41D440}" type="presParOf" srcId="{B005516D-EEEB-4781-9A7D-030A41E18B39}" destId="{C72A57C3-2B25-4BFA-A93F-0666E0AFAE88}" srcOrd="0" destOrd="0" presId="urn:microsoft.com/office/officeart/2005/8/layout/hList7"/>
    <dgm:cxn modelId="{9EE49BC0-9E83-4A83-852B-C60AD5D1C893}" type="presParOf" srcId="{C72A57C3-2B25-4BFA-A93F-0666E0AFAE88}" destId="{9A33256D-22A6-424D-B7E5-1D088338B16C}" srcOrd="0" destOrd="0" presId="urn:microsoft.com/office/officeart/2005/8/layout/hList7"/>
    <dgm:cxn modelId="{4B93BA86-BBDE-4B30-A3AE-AA063FBA9872}" type="presParOf" srcId="{C72A57C3-2B25-4BFA-A93F-0666E0AFAE88}" destId="{D88FF725-B5AD-4BDA-A0E8-3157D285960F}" srcOrd="1" destOrd="0" presId="urn:microsoft.com/office/officeart/2005/8/layout/hList7"/>
    <dgm:cxn modelId="{93031F8A-8846-4834-A665-A9CC338FB5D7}" type="presParOf" srcId="{C72A57C3-2B25-4BFA-A93F-0666E0AFAE88}" destId="{DD830F77-BD93-4C26-8FBF-CDBFA38446F2}" srcOrd="2" destOrd="0" presId="urn:microsoft.com/office/officeart/2005/8/layout/hList7"/>
    <dgm:cxn modelId="{E2E8FFF4-3F02-45B1-A654-9D4DEB58AD09}" type="presParOf" srcId="{C72A57C3-2B25-4BFA-A93F-0666E0AFAE88}" destId="{F285F153-A37D-4F81-B9DF-EBCF89819015}" srcOrd="3" destOrd="0" presId="urn:microsoft.com/office/officeart/2005/8/layout/hList7"/>
    <dgm:cxn modelId="{CC318221-0771-4839-AA36-578C06BB65C0}" type="presParOf" srcId="{B005516D-EEEB-4781-9A7D-030A41E18B39}" destId="{2DCDC336-E5AB-46D1-BBCA-69427FAD9EFA}" srcOrd="1" destOrd="0" presId="urn:microsoft.com/office/officeart/2005/8/layout/hList7"/>
    <dgm:cxn modelId="{73398C90-4C14-4EAE-830A-13EF2AFBF5FF}" type="presParOf" srcId="{B005516D-EEEB-4781-9A7D-030A41E18B39}" destId="{E175BFE5-2F6A-43F6-BC57-8EB9CE3C0317}" srcOrd="2" destOrd="0" presId="urn:microsoft.com/office/officeart/2005/8/layout/hList7"/>
    <dgm:cxn modelId="{EE5F5769-0952-46A6-B024-C18B47933B63}" type="presParOf" srcId="{E175BFE5-2F6A-43F6-BC57-8EB9CE3C0317}" destId="{AB7270E4-C1FE-450B-A773-0A49C1F92D37}" srcOrd="0" destOrd="0" presId="urn:microsoft.com/office/officeart/2005/8/layout/hList7"/>
    <dgm:cxn modelId="{040A0D4E-DB6C-4EA4-96C6-E58092264AD8}" type="presParOf" srcId="{E175BFE5-2F6A-43F6-BC57-8EB9CE3C0317}" destId="{0E50D931-BBF7-4D5C-B439-7719A0669367}" srcOrd="1" destOrd="0" presId="urn:microsoft.com/office/officeart/2005/8/layout/hList7"/>
    <dgm:cxn modelId="{ADE61BCF-0C50-4DAA-8E25-F8DD8C181D72}" type="presParOf" srcId="{E175BFE5-2F6A-43F6-BC57-8EB9CE3C0317}" destId="{E2A8DD6E-9B12-4E85-98D4-D6BBB981ED78}" srcOrd="2" destOrd="0" presId="urn:microsoft.com/office/officeart/2005/8/layout/hList7"/>
    <dgm:cxn modelId="{C2552CCB-DBBF-4F6D-BF71-F7CB92F13546}" type="presParOf" srcId="{E175BFE5-2F6A-43F6-BC57-8EB9CE3C0317}" destId="{F8D8F243-119D-4E53-B655-C0D42CDC275E}"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76AF82A-5237-4E39-BD84-76B726AADDB2}"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A7165770-DC32-4684-9A1B-A9885B4F6942}">
      <dgm:prSet/>
      <dgm:spPr>
        <a:scene3d>
          <a:camera prst="orthographicFront"/>
          <a:lightRig rig="threePt" dir="t"/>
        </a:scene3d>
        <a:sp3d>
          <a:bevelT prst="angle"/>
        </a:sp3d>
      </dgm:spPr>
      <dgm:t>
        <a:bodyPr/>
        <a:lstStyle/>
        <a:p>
          <a:pPr rtl="0"/>
          <a:r>
            <a:rPr lang="es-CO" dirty="0" smtClean="0"/>
            <a:t>La única razón por la cual no tenemos la remisión de los pecados es que no </a:t>
          </a:r>
          <a:r>
            <a:rPr lang="es-CO" u="sng" dirty="0" smtClean="0"/>
            <a:t>queremos humillar nuestro corazón y cumplir las condiciones de la Palabra de verdad</a:t>
          </a:r>
          <a:r>
            <a:rPr lang="es-CO" dirty="0" smtClean="0"/>
            <a:t>. Se nos da instrucción explícita concerniente a este asunto. </a:t>
          </a:r>
          <a:r>
            <a:rPr lang="es-CO" b="1" dirty="0" smtClean="0">
              <a:solidFill>
                <a:srgbClr val="FF0000"/>
              </a:solidFill>
            </a:rPr>
            <a:t>La confesión de los pecados, ya sea pública o privada, debe ser de corazón y voluntaria. </a:t>
          </a:r>
        </a:p>
        <a:p>
          <a:pPr rtl="0"/>
          <a:r>
            <a:rPr lang="es-CO" dirty="0" smtClean="0"/>
            <a:t>No puede forzarse al pecador a arrepentirse. La confesión no debe ser descuidad y extravagante, ni debe exigirse de aquéllos que no tienen un amplio sentido de lo que es aborrecer el pecado. </a:t>
          </a:r>
          <a:r>
            <a:rPr lang="es-CO" dirty="0" smtClean="0">
              <a:solidFill>
                <a:srgbClr val="FF0000"/>
              </a:solidFill>
            </a:rPr>
            <a:t>La confesión que se desborda desde lo más profundo del alma halla su camino al Dios de infinita piedad</a:t>
          </a:r>
          <a:r>
            <a:rPr lang="es-CO" dirty="0" smtClean="0"/>
            <a:t>. El salmista dice: "</a:t>
          </a:r>
          <a:r>
            <a:rPr lang="es-CO" b="1" dirty="0" smtClean="0"/>
            <a:t>Cercano está Jehová a los quebrantados de corazón; ;y salva a los contritos de espíritu</a:t>
          </a:r>
          <a:r>
            <a:rPr lang="es-CO" dirty="0" smtClean="0"/>
            <a:t>." </a:t>
          </a:r>
          <a:r>
            <a:rPr lang="es-CO" b="1" u="sng" dirty="0" smtClean="0"/>
            <a:t>(Salmos 34:18)</a:t>
          </a:r>
          <a:r>
            <a:rPr lang="es-CO" dirty="0" smtClean="0"/>
            <a:t>. </a:t>
          </a:r>
          <a:endParaRPr lang="es-CO" dirty="0"/>
        </a:p>
      </dgm:t>
    </dgm:pt>
    <dgm:pt modelId="{3CBC255D-FE98-4164-9AB5-4CCB30DB53D2}" type="parTrans" cxnId="{7EA6D390-A846-471B-9A83-689F0DB008CF}">
      <dgm:prSet/>
      <dgm:spPr/>
      <dgm:t>
        <a:bodyPr/>
        <a:lstStyle/>
        <a:p>
          <a:endParaRPr lang="es-CO"/>
        </a:p>
      </dgm:t>
    </dgm:pt>
    <dgm:pt modelId="{7A854ACF-2A46-4841-9E9B-45759B097CBD}" type="sibTrans" cxnId="{7EA6D390-A846-471B-9A83-689F0DB008CF}">
      <dgm:prSet/>
      <dgm:spPr/>
      <dgm:t>
        <a:bodyPr/>
        <a:lstStyle/>
        <a:p>
          <a:endParaRPr lang="es-CO"/>
        </a:p>
      </dgm:t>
    </dgm:pt>
    <dgm:pt modelId="{EB760CB0-7724-489A-B175-ABD113FC8E43}" type="pres">
      <dgm:prSet presAssocID="{F76AF82A-5237-4E39-BD84-76B726AADDB2}" presName="Name0" presStyleCnt="0">
        <dgm:presLayoutVars>
          <dgm:chMax val="7"/>
          <dgm:dir/>
          <dgm:animLvl val="lvl"/>
          <dgm:resizeHandles val="exact"/>
        </dgm:presLayoutVars>
      </dgm:prSet>
      <dgm:spPr/>
      <dgm:t>
        <a:bodyPr/>
        <a:lstStyle/>
        <a:p>
          <a:endParaRPr lang="es-CO"/>
        </a:p>
      </dgm:t>
    </dgm:pt>
    <dgm:pt modelId="{CF8AF3FE-AC6C-4C80-BD7C-32DBBD6D5E77}" type="pres">
      <dgm:prSet presAssocID="{A7165770-DC32-4684-9A1B-A9885B4F6942}" presName="circle1" presStyleLbl="node1" presStyleIdx="0" presStyleCnt="1"/>
      <dgm:spPr>
        <a:blipFill rotWithShape="0">
          <a:blip xmlns:r="http://schemas.openxmlformats.org/officeDocument/2006/relationships" r:embed="rId1"/>
          <a:stretch>
            <a:fillRect/>
          </a:stretch>
        </a:blipFill>
      </dgm:spPr>
      <dgm:t>
        <a:bodyPr/>
        <a:lstStyle/>
        <a:p>
          <a:endParaRPr lang="es-CO"/>
        </a:p>
      </dgm:t>
    </dgm:pt>
    <dgm:pt modelId="{5F4CC37D-AB7B-4409-B5D2-3636728F5904}" type="pres">
      <dgm:prSet presAssocID="{A7165770-DC32-4684-9A1B-A9885B4F6942}" presName="space" presStyleCnt="0"/>
      <dgm:spPr/>
    </dgm:pt>
    <dgm:pt modelId="{7CD7DE81-B46B-4810-A6D8-AC720284095A}" type="pres">
      <dgm:prSet presAssocID="{A7165770-DC32-4684-9A1B-A9885B4F6942}" presName="rect1" presStyleLbl="alignAcc1" presStyleIdx="0" presStyleCnt="1"/>
      <dgm:spPr/>
      <dgm:t>
        <a:bodyPr/>
        <a:lstStyle/>
        <a:p>
          <a:endParaRPr lang="es-CO"/>
        </a:p>
      </dgm:t>
    </dgm:pt>
    <dgm:pt modelId="{C91E24D0-8E73-4881-88C6-4EF30A704D29}" type="pres">
      <dgm:prSet presAssocID="{A7165770-DC32-4684-9A1B-A9885B4F6942}" presName="rect1ParTxNoCh" presStyleLbl="alignAcc1" presStyleIdx="0" presStyleCnt="1">
        <dgm:presLayoutVars>
          <dgm:chMax val="1"/>
          <dgm:bulletEnabled val="1"/>
        </dgm:presLayoutVars>
      </dgm:prSet>
      <dgm:spPr/>
      <dgm:t>
        <a:bodyPr/>
        <a:lstStyle/>
        <a:p>
          <a:endParaRPr lang="es-CO"/>
        </a:p>
      </dgm:t>
    </dgm:pt>
  </dgm:ptLst>
  <dgm:cxnLst>
    <dgm:cxn modelId="{BB622FD1-9CB8-44E8-8B97-8A07B889A84B}" type="presOf" srcId="{A7165770-DC32-4684-9A1B-A9885B4F6942}" destId="{7CD7DE81-B46B-4810-A6D8-AC720284095A}" srcOrd="0" destOrd="0" presId="urn:microsoft.com/office/officeart/2005/8/layout/target3"/>
    <dgm:cxn modelId="{7EA6D390-A846-471B-9A83-689F0DB008CF}" srcId="{F76AF82A-5237-4E39-BD84-76B726AADDB2}" destId="{A7165770-DC32-4684-9A1B-A9885B4F6942}" srcOrd="0" destOrd="0" parTransId="{3CBC255D-FE98-4164-9AB5-4CCB30DB53D2}" sibTransId="{7A854ACF-2A46-4841-9E9B-45759B097CBD}"/>
    <dgm:cxn modelId="{DAF8515E-FB3F-49FC-8770-4BE38D100C50}" type="presOf" srcId="{A7165770-DC32-4684-9A1B-A9885B4F6942}" destId="{C91E24D0-8E73-4881-88C6-4EF30A704D29}" srcOrd="1" destOrd="0" presId="urn:microsoft.com/office/officeart/2005/8/layout/target3"/>
    <dgm:cxn modelId="{8E3E180E-5D6D-4067-A736-51DA627B348B}" type="presOf" srcId="{F76AF82A-5237-4E39-BD84-76B726AADDB2}" destId="{EB760CB0-7724-489A-B175-ABD113FC8E43}" srcOrd="0" destOrd="0" presId="urn:microsoft.com/office/officeart/2005/8/layout/target3"/>
    <dgm:cxn modelId="{0FED9B8F-5C5B-4135-A3D8-DC50C8028CE6}" type="presParOf" srcId="{EB760CB0-7724-489A-B175-ABD113FC8E43}" destId="{CF8AF3FE-AC6C-4C80-BD7C-32DBBD6D5E77}" srcOrd="0" destOrd="0" presId="urn:microsoft.com/office/officeart/2005/8/layout/target3"/>
    <dgm:cxn modelId="{1DD5444A-77C5-49B2-80B9-0B09DBBE8BD9}" type="presParOf" srcId="{EB760CB0-7724-489A-B175-ABD113FC8E43}" destId="{5F4CC37D-AB7B-4409-B5D2-3636728F5904}" srcOrd="1" destOrd="0" presId="urn:microsoft.com/office/officeart/2005/8/layout/target3"/>
    <dgm:cxn modelId="{941C48A6-7649-4278-AAF1-B229D307A5EB}" type="presParOf" srcId="{EB760CB0-7724-489A-B175-ABD113FC8E43}" destId="{7CD7DE81-B46B-4810-A6D8-AC720284095A}" srcOrd="2" destOrd="0" presId="urn:microsoft.com/office/officeart/2005/8/layout/target3"/>
    <dgm:cxn modelId="{E9138143-E9D3-4B88-BECE-0E9C6A48A059}" type="presParOf" srcId="{EB760CB0-7724-489A-B175-ABD113FC8E43}" destId="{C91E24D0-8E73-4881-88C6-4EF30A704D29}"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2DC55B-BCA4-426C-B4EB-BA0417AA8162}"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F9D124EB-E743-4A9F-A520-773AD3B10E27}">
      <dgm:prSet/>
      <dgm:spPr/>
      <dgm:t>
        <a:bodyPr/>
        <a:lstStyle/>
        <a:p>
          <a:pPr rtl="0"/>
          <a:r>
            <a:rPr lang="es-CO" dirty="0" smtClean="0"/>
            <a:t>La verdadera confesión es siempre de un carácter específico, y reconoce pecados específicos. </a:t>
          </a:r>
        </a:p>
        <a:p>
          <a:pPr rtl="0"/>
          <a:r>
            <a:rPr lang="es-CO" b="1" dirty="0" smtClean="0">
              <a:solidFill>
                <a:srgbClr val="FF0000"/>
              </a:solidFill>
            </a:rPr>
            <a:t>Estos pueden ser de tal naturaleza que solamente pueden presentarse delante de Dios; pueden ser faltas hechas a individuos, los cuales han sufrido alguna herida por causa de ellos; o pueden ser de carácter público, y deben ser entonces confesados públicamente. </a:t>
          </a:r>
        </a:p>
        <a:p>
          <a:pPr rtl="0"/>
          <a:r>
            <a:rPr lang="es-CO" dirty="0" smtClean="0"/>
            <a:t>Toda confesión debe ser definitiva y al punto, admitiendo los pecados de que seáis culpables. </a:t>
          </a:r>
          <a:endParaRPr lang="es-CO" dirty="0"/>
        </a:p>
      </dgm:t>
    </dgm:pt>
    <dgm:pt modelId="{838D18A8-433C-4C2E-80DB-940B383D5F44}" type="parTrans" cxnId="{B5F33331-7F9B-4C89-BFD6-64B7D79DE0F1}">
      <dgm:prSet/>
      <dgm:spPr/>
      <dgm:t>
        <a:bodyPr/>
        <a:lstStyle/>
        <a:p>
          <a:endParaRPr lang="es-CO"/>
        </a:p>
      </dgm:t>
    </dgm:pt>
    <dgm:pt modelId="{13AEA04B-E851-484D-8844-4F1D2C82708C}" type="sibTrans" cxnId="{B5F33331-7F9B-4C89-BFD6-64B7D79DE0F1}">
      <dgm:prSet/>
      <dgm:spPr/>
      <dgm:t>
        <a:bodyPr/>
        <a:lstStyle/>
        <a:p>
          <a:endParaRPr lang="es-CO"/>
        </a:p>
      </dgm:t>
    </dgm:pt>
    <dgm:pt modelId="{76B037A5-3730-4D0E-AF5F-00C296B485E1}" type="pres">
      <dgm:prSet presAssocID="{C72DC55B-BCA4-426C-B4EB-BA0417AA8162}" presName="Name0" presStyleCnt="0">
        <dgm:presLayoutVars>
          <dgm:chMax val="7"/>
          <dgm:dir/>
          <dgm:animLvl val="lvl"/>
          <dgm:resizeHandles val="exact"/>
        </dgm:presLayoutVars>
      </dgm:prSet>
      <dgm:spPr/>
      <dgm:t>
        <a:bodyPr/>
        <a:lstStyle/>
        <a:p>
          <a:endParaRPr lang="es-CO"/>
        </a:p>
      </dgm:t>
    </dgm:pt>
    <dgm:pt modelId="{BCE41B2F-D413-44BC-9931-81D04E733339}" type="pres">
      <dgm:prSet presAssocID="{F9D124EB-E743-4A9F-A520-773AD3B10E27}" presName="circle1" presStyleLbl="node1" presStyleIdx="0" presStyleCnt="1"/>
      <dgm:spPr>
        <a:blipFill rotWithShape="0">
          <a:blip xmlns:r="http://schemas.openxmlformats.org/officeDocument/2006/relationships" r:embed="rId1"/>
          <a:stretch>
            <a:fillRect/>
          </a:stretch>
        </a:blipFill>
      </dgm:spPr>
    </dgm:pt>
    <dgm:pt modelId="{86763D8A-DBE7-4138-8EFE-21DB3D36F90C}" type="pres">
      <dgm:prSet presAssocID="{F9D124EB-E743-4A9F-A520-773AD3B10E27}" presName="space" presStyleCnt="0"/>
      <dgm:spPr/>
    </dgm:pt>
    <dgm:pt modelId="{BC65D7DF-17D9-476B-A2A1-5B60A322FEA2}" type="pres">
      <dgm:prSet presAssocID="{F9D124EB-E743-4A9F-A520-773AD3B10E27}" presName="rect1" presStyleLbl="alignAcc1" presStyleIdx="0" presStyleCnt="1"/>
      <dgm:spPr/>
      <dgm:t>
        <a:bodyPr/>
        <a:lstStyle/>
        <a:p>
          <a:endParaRPr lang="es-CO"/>
        </a:p>
      </dgm:t>
    </dgm:pt>
    <dgm:pt modelId="{6EEF4C54-2E35-462A-90C8-E540B084DFE2}" type="pres">
      <dgm:prSet presAssocID="{F9D124EB-E743-4A9F-A520-773AD3B10E27}" presName="rect1ParTxNoCh" presStyleLbl="alignAcc1" presStyleIdx="0" presStyleCnt="1">
        <dgm:presLayoutVars>
          <dgm:chMax val="1"/>
          <dgm:bulletEnabled val="1"/>
        </dgm:presLayoutVars>
      </dgm:prSet>
      <dgm:spPr/>
      <dgm:t>
        <a:bodyPr/>
        <a:lstStyle/>
        <a:p>
          <a:endParaRPr lang="es-CO"/>
        </a:p>
      </dgm:t>
    </dgm:pt>
  </dgm:ptLst>
  <dgm:cxnLst>
    <dgm:cxn modelId="{37FE64F8-5EB6-4EFD-A9FD-28CBA4B09D7B}" type="presOf" srcId="{F9D124EB-E743-4A9F-A520-773AD3B10E27}" destId="{BC65D7DF-17D9-476B-A2A1-5B60A322FEA2}" srcOrd="0" destOrd="0" presId="urn:microsoft.com/office/officeart/2005/8/layout/target3"/>
    <dgm:cxn modelId="{FD342EEE-A2BB-4EC5-8E5D-F437AD72D6C1}" type="presOf" srcId="{F9D124EB-E743-4A9F-A520-773AD3B10E27}" destId="{6EEF4C54-2E35-462A-90C8-E540B084DFE2}" srcOrd="1" destOrd="0" presId="urn:microsoft.com/office/officeart/2005/8/layout/target3"/>
    <dgm:cxn modelId="{B5F33331-7F9B-4C89-BFD6-64B7D79DE0F1}" srcId="{C72DC55B-BCA4-426C-B4EB-BA0417AA8162}" destId="{F9D124EB-E743-4A9F-A520-773AD3B10E27}" srcOrd="0" destOrd="0" parTransId="{838D18A8-433C-4C2E-80DB-940B383D5F44}" sibTransId="{13AEA04B-E851-484D-8844-4F1D2C82708C}"/>
    <dgm:cxn modelId="{AFE26C08-A826-4E37-9780-23AED690F480}" type="presOf" srcId="{C72DC55B-BCA4-426C-B4EB-BA0417AA8162}" destId="{76B037A5-3730-4D0E-AF5F-00C296B485E1}" srcOrd="0" destOrd="0" presId="urn:microsoft.com/office/officeart/2005/8/layout/target3"/>
    <dgm:cxn modelId="{CAC1A0C6-3C72-44D6-9D6B-CB3435D85329}" type="presParOf" srcId="{76B037A5-3730-4D0E-AF5F-00C296B485E1}" destId="{BCE41B2F-D413-44BC-9931-81D04E733339}" srcOrd="0" destOrd="0" presId="urn:microsoft.com/office/officeart/2005/8/layout/target3"/>
    <dgm:cxn modelId="{995AB868-BE72-4354-A92D-415DCE717BC6}" type="presParOf" srcId="{76B037A5-3730-4D0E-AF5F-00C296B485E1}" destId="{86763D8A-DBE7-4138-8EFE-21DB3D36F90C}" srcOrd="1" destOrd="0" presId="urn:microsoft.com/office/officeart/2005/8/layout/target3"/>
    <dgm:cxn modelId="{FFCF91E2-C318-49D1-90BE-637A8B494A72}" type="presParOf" srcId="{76B037A5-3730-4D0E-AF5F-00C296B485E1}" destId="{BC65D7DF-17D9-476B-A2A1-5B60A322FEA2}" srcOrd="2" destOrd="0" presId="urn:microsoft.com/office/officeart/2005/8/layout/target3"/>
    <dgm:cxn modelId="{E428E7DC-9FB1-4CC9-927B-5E34EBC66531}" type="presParOf" srcId="{76B037A5-3730-4D0E-AF5F-00C296B485E1}" destId="{6EEF4C54-2E35-462A-90C8-E540B084DFE2}"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2592464-02C1-4265-9812-D9F6E1188940}"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D707B26C-7C7E-4273-9C2D-4C0F907F58AB}">
      <dgm:prSet/>
      <dgm:spPr/>
      <dgm:t>
        <a:bodyPr/>
        <a:lstStyle/>
        <a:p>
          <a:pPr rtl="0"/>
          <a:r>
            <a:rPr lang="es-CO" dirty="0" smtClean="0"/>
            <a:t>En los días de Samuel, los Israelitas se apartaron de Dios. Estaban sufriendo las consecuencias del pecado; porque habían perdido su fe en Dios, el discernimiento de su poder y sabiduría para gobernar la nación, y su fe en la habilidad de dios de defender su causa. </a:t>
          </a:r>
        </a:p>
        <a:p>
          <a:pPr rtl="0"/>
          <a:r>
            <a:rPr lang="es-CO" b="1" dirty="0" smtClean="0">
              <a:solidFill>
                <a:srgbClr val="0070C0"/>
              </a:solidFill>
            </a:rPr>
            <a:t>Ellos se apartaron del gran Gobernador del universo y decidieron gobernarse como hacían los países circunvecinos. Antes de hallar paz, hicieron su confesión definitiva: </a:t>
          </a:r>
          <a:r>
            <a:rPr lang="es-CO" dirty="0" smtClean="0"/>
            <a:t>"…</a:t>
          </a:r>
          <a:r>
            <a:rPr lang="es-CO" b="1" dirty="0" smtClean="0"/>
            <a:t>a todos nuestros pecados hemos </a:t>
          </a:r>
          <a:r>
            <a:rPr lang="es-CO" b="1" u="sng" dirty="0" smtClean="0"/>
            <a:t>añadido</a:t>
          </a:r>
          <a:r>
            <a:rPr lang="es-CO" b="1" dirty="0" smtClean="0"/>
            <a:t> este mal de pedir rey para nosotros</a:t>
          </a:r>
          <a:r>
            <a:rPr lang="es-CO" dirty="0" smtClean="0"/>
            <a:t>." </a:t>
          </a:r>
          <a:r>
            <a:rPr lang="es-CO" b="1" u="sng" dirty="0" smtClean="0">
              <a:solidFill>
                <a:srgbClr val="FF0000"/>
              </a:solidFill>
            </a:rPr>
            <a:t>(I Samuel 12:19)</a:t>
          </a:r>
          <a:r>
            <a:rPr lang="es-CO" dirty="0" smtClean="0"/>
            <a:t>. </a:t>
          </a:r>
        </a:p>
        <a:p>
          <a:pPr rtl="0"/>
          <a:r>
            <a:rPr lang="es-CO" dirty="0" smtClean="0"/>
            <a:t>El pecado del cual eran acusados debía confesarse. La ingratitud de ellos les oprimía sus propios corazones, y los separaba de Dios. </a:t>
          </a:r>
          <a:endParaRPr lang="es-CO" dirty="0"/>
        </a:p>
      </dgm:t>
    </dgm:pt>
    <dgm:pt modelId="{3C3942C7-B1E1-488E-A2F4-D3E3C81BBDBC}" type="parTrans" cxnId="{B639BC78-0189-4A3C-8F9F-9FB1F606522B}">
      <dgm:prSet/>
      <dgm:spPr/>
      <dgm:t>
        <a:bodyPr/>
        <a:lstStyle/>
        <a:p>
          <a:endParaRPr lang="es-CO"/>
        </a:p>
      </dgm:t>
    </dgm:pt>
    <dgm:pt modelId="{68D3024C-BD97-4D3B-A494-3166B0A02327}" type="sibTrans" cxnId="{B639BC78-0189-4A3C-8F9F-9FB1F606522B}">
      <dgm:prSet/>
      <dgm:spPr/>
      <dgm:t>
        <a:bodyPr/>
        <a:lstStyle/>
        <a:p>
          <a:endParaRPr lang="es-CO"/>
        </a:p>
      </dgm:t>
    </dgm:pt>
    <dgm:pt modelId="{5733B492-32A5-47C5-AFFB-C57803E4FA96}" type="pres">
      <dgm:prSet presAssocID="{32592464-02C1-4265-9812-D9F6E1188940}" presName="Name0" presStyleCnt="0">
        <dgm:presLayoutVars>
          <dgm:chMax val="7"/>
          <dgm:dir/>
          <dgm:animLvl val="lvl"/>
          <dgm:resizeHandles val="exact"/>
        </dgm:presLayoutVars>
      </dgm:prSet>
      <dgm:spPr/>
      <dgm:t>
        <a:bodyPr/>
        <a:lstStyle/>
        <a:p>
          <a:endParaRPr lang="es-CO"/>
        </a:p>
      </dgm:t>
    </dgm:pt>
    <dgm:pt modelId="{E63E5D9B-BD9F-48F2-B60E-6FA21C89176B}" type="pres">
      <dgm:prSet presAssocID="{D707B26C-7C7E-4273-9C2D-4C0F907F58AB}" presName="circle1" presStyleLbl="node1" presStyleIdx="0" presStyleCnt="1"/>
      <dgm:spPr>
        <a:blipFill rotWithShape="0">
          <a:blip xmlns:r="http://schemas.openxmlformats.org/officeDocument/2006/relationships" r:embed="rId1"/>
          <a:stretch>
            <a:fillRect/>
          </a:stretch>
        </a:blipFill>
      </dgm:spPr>
    </dgm:pt>
    <dgm:pt modelId="{B770A67B-0436-46D8-A140-1436DD35E596}" type="pres">
      <dgm:prSet presAssocID="{D707B26C-7C7E-4273-9C2D-4C0F907F58AB}" presName="space" presStyleCnt="0"/>
      <dgm:spPr/>
    </dgm:pt>
    <dgm:pt modelId="{9D6371A9-B987-4F0D-844D-3C3CFFEE1610}" type="pres">
      <dgm:prSet presAssocID="{D707B26C-7C7E-4273-9C2D-4C0F907F58AB}" presName="rect1" presStyleLbl="alignAcc1" presStyleIdx="0" presStyleCnt="1"/>
      <dgm:spPr/>
      <dgm:t>
        <a:bodyPr/>
        <a:lstStyle/>
        <a:p>
          <a:endParaRPr lang="es-CO"/>
        </a:p>
      </dgm:t>
    </dgm:pt>
    <dgm:pt modelId="{CACCC56E-2BEB-4A74-B6CF-40D08A968ADC}" type="pres">
      <dgm:prSet presAssocID="{D707B26C-7C7E-4273-9C2D-4C0F907F58AB}" presName="rect1ParTxNoCh" presStyleLbl="alignAcc1" presStyleIdx="0" presStyleCnt="1">
        <dgm:presLayoutVars>
          <dgm:chMax val="1"/>
          <dgm:bulletEnabled val="1"/>
        </dgm:presLayoutVars>
      </dgm:prSet>
      <dgm:spPr/>
      <dgm:t>
        <a:bodyPr/>
        <a:lstStyle/>
        <a:p>
          <a:endParaRPr lang="es-CO"/>
        </a:p>
      </dgm:t>
    </dgm:pt>
  </dgm:ptLst>
  <dgm:cxnLst>
    <dgm:cxn modelId="{A9E4A84D-B98F-4B45-8BAC-BEB0AE4BF59A}" type="presOf" srcId="{32592464-02C1-4265-9812-D9F6E1188940}" destId="{5733B492-32A5-47C5-AFFB-C57803E4FA96}" srcOrd="0" destOrd="0" presId="urn:microsoft.com/office/officeart/2005/8/layout/target3"/>
    <dgm:cxn modelId="{374328B4-A0FC-4288-80E1-59C2B85B957F}" type="presOf" srcId="{D707B26C-7C7E-4273-9C2D-4C0F907F58AB}" destId="{9D6371A9-B987-4F0D-844D-3C3CFFEE1610}" srcOrd="0" destOrd="0" presId="urn:microsoft.com/office/officeart/2005/8/layout/target3"/>
    <dgm:cxn modelId="{BAF33453-EEE4-47B7-A5F6-7BD047C5B264}" type="presOf" srcId="{D707B26C-7C7E-4273-9C2D-4C0F907F58AB}" destId="{CACCC56E-2BEB-4A74-B6CF-40D08A968ADC}" srcOrd="1" destOrd="0" presId="urn:microsoft.com/office/officeart/2005/8/layout/target3"/>
    <dgm:cxn modelId="{B639BC78-0189-4A3C-8F9F-9FB1F606522B}" srcId="{32592464-02C1-4265-9812-D9F6E1188940}" destId="{D707B26C-7C7E-4273-9C2D-4C0F907F58AB}" srcOrd="0" destOrd="0" parTransId="{3C3942C7-B1E1-488E-A2F4-D3E3C81BBDBC}" sibTransId="{68D3024C-BD97-4D3B-A494-3166B0A02327}"/>
    <dgm:cxn modelId="{40552C98-4FAC-4E0C-AA5F-06C1D8CC6C31}" type="presParOf" srcId="{5733B492-32A5-47C5-AFFB-C57803E4FA96}" destId="{E63E5D9B-BD9F-48F2-B60E-6FA21C89176B}" srcOrd="0" destOrd="0" presId="urn:microsoft.com/office/officeart/2005/8/layout/target3"/>
    <dgm:cxn modelId="{C8398A13-FDB3-48A1-A2EB-C64BCC62471A}" type="presParOf" srcId="{5733B492-32A5-47C5-AFFB-C57803E4FA96}" destId="{B770A67B-0436-46D8-A140-1436DD35E596}" srcOrd="1" destOrd="0" presId="urn:microsoft.com/office/officeart/2005/8/layout/target3"/>
    <dgm:cxn modelId="{4184AB98-042D-41DF-AEC2-AEBA231F598B}" type="presParOf" srcId="{5733B492-32A5-47C5-AFFB-C57803E4FA96}" destId="{9D6371A9-B987-4F0D-844D-3C3CFFEE1610}" srcOrd="2" destOrd="0" presId="urn:microsoft.com/office/officeart/2005/8/layout/target3"/>
    <dgm:cxn modelId="{79E73419-5EE0-43E9-B1F2-FA67A7083D77}" type="presParOf" srcId="{5733B492-32A5-47C5-AFFB-C57803E4FA96}" destId="{CACCC56E-2BEB-4A74-B6CF-40D08A968ADC}"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5253FBD-2EA9-4B93-A852-8AD868A92101}"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567FB953-3602-4753-81D0-B0B95F396BC7}">
      <dgm:prSet/>
      <dgm:spPr/>
      <dgm:t>
        <a:bodyPr/>
        <a:lstStyle/>
        <a:p>
          <a:pPr rtl="0"/>
          <a:r>
            <a:rPr lang="es-CO" dirty="0" smtClean="0"/>
            <a:t>La confesión no será aceptable ante Dios sin sincero arrepentimiento y reforma. Debe hacer cambios decididos en la vida; toda ofensa hacia Dios tiene que ser dejada. </a:t>
          </a:r>
          <a:r>
            <a:rPr lang="es-CO" b="1" u="sng" dirty="0" smtClean="0"/>
            <a:t>Ver Romanos 13:7,8</a:t>
          </a:r>
          <a:r>
            <a:rPr lang="es-CO" dirty="0" smtClean="0"/>
            <a:t>.</a:t>
          </a:r>
        </a:p>
        <a:p>
          <a:pPr rtl="0"/>
          <a:r>
            <a:rPr lang="es-CO" dirty="0" smtClean="0"/>
            <a:t> </a:t>
          </a:r>
          <a:r>
            <a:rPr lang="es-CO" b="1" dirty="0" smtClean="0">
              <a:solidFill>
                <a:srgbClr val="FF0000"/>
              </a:solidFill>
            </a:rPr>
            <a:t>Esto será el resultado de una tristeza genuina por el pecado. El trabajo que tenemos que hacer por parte nuestra se nos muestra claramente: </a:t>
          </a:r>
        </a:p>
        <a:p>
          <a:pPr rtl="0"/>
          <a:r>
            <a:rPr lang="es-CO" dirty="0" smtClean="0"/>
            <a:t>"</a:t>
          </a:r>
          <a:r>
            <a:rPr lang="es-CO" b="1" dirty="0" smtClean="0"/>
            <a:t>Lavaos y limpiaos; quitad la iniquidad de vuestras obras de delante de mis ojos; dejad de hacer lo malo; aprended a hacer el bien; buscad el juicio, restituid al agraviado, haced justicia al huérfano, amparad a la viuda</a:t>
          </a:r>
          <a:r>
            <a:rPr lang="es-CO" dirty="0" smtClean="0"/>
            <a:t>." </a:t>
          </a:r>
          <a:r>
            <a:rPr lang="es-CO" b="1" u="sng" dirty="0" smtClean="0"/>
            <a:t>(Isaías 1:16-17)</a:t>
          </a:r>
          <a:r>
            <a:rPr lang="es-CO" b="1" u="none" dirty="0" smtClean="0"/>
            <a:t>.</a:t>
          </a:r>
          <a:r>
            <a:rPr lang="es-CO" b="1" u="sng" dirty="0" smtClean="0"/>
            <a:t> </a:t>
          </a:r>
          <a:endParaRPr lang="es-CO" b="1" u="sng" dirty="0"/>
        </a:p>
      </dgm:t>
    </dgm:pt>
    <dgm:pt modelId="{D44D8B70-8742-4CC3-9E4A-89D72922E466}" type="parTrans" cxnId="{3923C646-A794-442B-B2D2-C2FCB3FC5AFE}">
      <dgm:prSet/>
      <dgm:spPr/>
      <dgm:t>
        <a:bodyPr/>
        <a:lstStyle/>
        <a:p>
          <a:endParaRPr lang="es-CO"/>
        </a:p>
      </dgm:t>
    </dgm:pt>
    <dgm:pt modelId="{8242F1EA-13F9-4E08-86B0-747E06689EB8}" type="sibTrans" cxnId="{3923C646-A794-442B-B2D2-C2FCB3FC5AFE}">
      <dgm:prSet/>
      <dgm:spPr/>
      <dgm:t>
        <a:bodyPr/>
        <a:lstStyle/>
        <a:p>
          <a:endParaRPr lang="es-CO"/>
        </a:p>
      </dgm:t>
    </dgm:pt>
    <dgm:pt modelId="{E1055995-01BC-4B70-96D9-9CD7CD81F8FA}" type="pres">
      <dgm:prSet presAssocID="{05253FBD-2EA9-4B93-A852-8AD868A92101}" presName="Name0" presStyleCnt="0">
        <dgm:presLayoutVars>
          <dgm:chMax val="7"/>
          <dgm:dir/>
          <dgm:animLvl val="lvl"/>
          <dgm:resizeHandles val="exact"/>
        </dgm:presLayoutVars>
      </dgm:prSet>
      <dgm:spPr/>
      <dgm:t>
        <a:bodyPr/>
        <a:lstStyle/>
        <a:p>
          <a:endParaRPr lang="es-CO"/>
        </a:p>
      </dgm:t>
    </dgm:pt>
    <dgm:pt modelId="{86E1E1A5-5409-440D-B0F1-324DF46F1CB7}" type="pres">
      <dgm:prSet presAssocID="{567FB953-3602-4753-81D0-B0B95F396BC7}" presName="circle1" presStyleLbl="node1" presStyleIdx="0" presStyleCnt="1"/>
      <dgm:spPr>
        <a:blipFill rotWithShape="0">
          <a:blip xmlns:r="http://schemas.openxmlformats.org/officeDocument/2006/relationships" r:embed="rId1"/>
          <a:stretch>
            <a:fillRect/>
          </a:stretch>
        </a:blipFill>
      </dgm:spPr>
    </dgm:pt>
    <dgm:pt modelId="{8DC6CB36-9ADA-429A-9FCE-164B356EDDBB}" type="pres">
      <dgm:prSet presAssocID="{567FB953-3602-4753-81D0-B0B95F396BC7}" presName="space" presStyleCnt="0"/>
      <dgm:spPr/>
    </dgm:pt>
    <dgm:pt modelId="{68EA9854-D7FC-4906-AC0A-68FD085CC9C8}" type="pres">
      <dgm:prSet presAssocID="{567FB953-3602-4753-81D0-B0B95F396BC7}" presName="rect1" presStyleLbl="alignAcc1" presStyleIdx="0" presStyleCnt="1"/>
      <dgm:spPr/>
      <dgm:t>
        <a:bodyPr/>
        <a:lstStyle/>
        <a:p>
          <a:endParaRPr lang="es-CO"/>
        </a:p>
      </dgm:t>
    </dgm:pt>
    <dgm:pt modelId="{BECF69B3-DBF4-440D-95CF-9EBE6474EB40}" type="pres">
      <dgm:prSet presAssocID="{567FB953-3602-4753-81D0-B0B95F396BC7}" presName="rect1ParTxNoCh" presStyleLbl="alignAcc1" presStyleIdx="0" presStyleCnt="1">
        <dgm:presLayoutVars>
          <dgm:chMax val="1"/>
          <dgm:bulletEnabled val="1"/>
        </dgm:presLayoutVars>
      </dgm:prSet>
      <dgm:spPr/>
      <dgm:t>
        <a:bodyPr/>
        <a:lstStyle/>
        <a:p>
          <a:endParaRPr lang="es-CO"/>
        </a:p>
      </dgm:t>
    </dgm:pt>
  </dgm:ptLst>
  <dgm:cxnLst>
    <dgm:cxn modelId="{FB09CD3C-7A9A-41D5-A692-F1F6E617C86A}" type="presOf" srcId="{567FB953-3602-4753-81D0-B0B95F396BC7}" destId="{BECF69B3-DBF4-440D-95CF-9EBE6474EB40}" srcOrd="1" destOrd="0" presId="urn:microsoft.com/office/officeart/2005/8/layout/target3"/>
    <dgm:cxn modelId="{3923C646-A794-442B-B2D2-C2FCB3FC5AFE}" srcId="{05253FBD-2EA9-4B93-A852-8AD868A92101}" destId="{567FB953-3602-4753-81D0-B0B95F396BC7}" srcOrd="0" destOrd="0" parTransId="{D44D8B70-8742-4CC3-9E4A-89D72922E466}" sibTransId="{8242F1EA-13F9-4E08-86B0-747E06689EB8}"/>
    <dgm:cxn modelId="{88C3BA86-2C8D-4DDB-BF44-8AD4BF93C388}" type="presOf" srcId="{05253FBD-2EA9-4B93-A852-8AD868A92101}" destId="{E1055995-01BC-4B70-96D9-9CD7CD81F8FA}" srcOrd="0" destOrd="0" presId="urn:microsoft.com/office/officeart/2005/8/layout/target3"/>
    <dgm:cxn modelId="{C97ECAEC-6E64-47F9-9B8A-A2D11A55E7F1}" type="presOf" srcId="{567FB953-3602-4753-81D0-B0B95F396BC7}" destId="{68EA9854-D7FC-4906-AC0A-68FD085CC9C8}" srcOrd="0" destOrd="0" presId="urn:microsoft.com/office/officeart/2005/8/layout/target3"/>
    <dgm:cxn modelId="{676B2676-D820-4E45-AAF6-39D1E9EF5E80}" type="presParOf" srcId="{E1055995-01BC-4B70-96D9-9CD7CD81F8FA}" destId="{86E1E1A5-5409-440D-B0F1-324DF46F1CB7}" srcOrd="0" destOrd="0" presId="urn:microsoft.com/office/officeart/2005/8/layout/target3"/>
    <dgm:cxn modelId="{DDDC972E-F9CF-4AED-BB55-E1AAFE4876D2}" type="presParOf" srcId="{E1055995-01BC-4B70-96D9-9CD7CD81F8FA}" destId="{8DC6CB36-9ADA-429A-9FCE-164B356EDDBB}" srcOrd="1" destOrd="0" presId="urn:microsoft.com/office/officeart/2005/8/layout/target3"/>
    <dgm:cxn modelId="{3C145433-DBA5-496B-B628-8DAF2200FB94}" type="presParOf" srcId="{E1055995-01BC-4B70-96D9-9CD7CD81F8FA}" destId="{68EA9854-D7FC-4906-AC0A-68FD085CC9C8}" srcOrd="2" destOrd="0" presId="urn:microsoft.com/office/officeart/2005/8/layout/target3"/>
    <dgm:cxn modelId="{9CDA7B43-1E71-4CFA-AFBA-97559A6AF0E3}" type="presParOf" srcId="{E1055995-01BC-4B70-96D9-9CD7CD81F8FA}" destId="{BECF69B3-DBF4-440D-95CF-9EBE6474EB40}"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7132029-FD6D-47C5-8A6D-AB57066B6F8D}"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1F19B987-4C72-45F6-A61F-D4C92482E1C7}">
      <dgm:prSet/>
      <dgm:spPr/>
      <dgm:t>
        <a:bodyPr/>
        <a:lstStyle/>
        <a:p>
          <a:pPr rtl="0"/>
          <a:r>
            <a:rPr lang="es-CO" dirty="0" smtClean="0"/>
            <a:t>"…</a:t>
          </a:r>
          <a:r>
            <a:rPr lang="es-CO" b="1" dirty="0" smtClean="0"/>
            <a:t>Si el impío restituyere la prenda, devolviere lo que hubiere robado, y caminare en los estatutos de la vida, no haciendo iniquidad, vivirá ciertamente y no morirá</a:t>
          </a:r>
          <a:r>
            <a:rPr lang="es-CO" dirty="0" smtClean="0"/>
            <a:t>." </a:t>
          </a:r>
          <a:r>
            <a:rPr lang="es-CO" b="1" dirty="0" smtClean="0">
              <a:solidFill>
                <a:srgbClr val="FF0000"/>
              </a:solidFill>
            </a:rPr>
            <a:t>(Ezequiel 33:15). </a:t>
          </a:r>
        </a:p>
        <a:p>
          <a:pPr rtl="0"/>
          <a:r>
            <a:rPr lang="es-CO" dirty="0" smtClean="0"/>
            <a:t>"…</a:t>
          </a:r>
          <a:r>
            <a:rPr lang="es-CO" b="1" dirty="0" smtClean="0"/>
            <a:t>Esto mismo de que hayáis sido contristados según Dios; ¡qué solicitud produjo en vosotros, qué defensa, qué indignación, qué ardiente afecto, qué celo, y qué vindicación</a:t>
          </a:r>
          <a:r>
            <a:rPr lang="es-CO" dirty="0" smtClean="0"/>
            <a:t>! </a:t>
          </a:r>
          <a:r>
            <a:rPr lang="es-CO" b="1" dirty="0" smtClean="0">
              <a:solidFill>
                <a:srgbClr val="FF0000"/>
              </a:solidFill>
            </a:rPr>
            <a:t>2 Cor.7:11.</a:t>
          </a:r>
        </a:p>
        <a:p>
          <a:pPr rtl="0"/>
          <a:r>
            <a:rPr lang="es-CO" dirty="0" smtClean="0"/>
            <a:t>«</a:t>
          </a:r>
          <a:r>
            <a:rPr lang="es-CO" b="1" dirty="0" smtClean="0"/>
            <a:t>En todo os habéis mostrado limpios en el asunto.» </a:t>
          </a:r>
          <a:r>
            <a:rPr lang="es-CO" b="1" dirty="0" smtClean="0">
              <a:solidFill>
                <a:srgbClr val="FF0000"/>
              </a:solidFill>
            </a:rPr>
            <a:t>(2 Corintios 7:11). </a:t>
          </a:r>
          <a:r>
            <a:rPr lang="es-CO" b="1" dirty="0" smtClean="0">
              <a:solidFill>
                <a:srgbClr val="0070C0"/>
              </a:solidFill>
            </a:rPr>
            <a:t>El no hacer esto, es semejante a MANTENER una bombilla apagada.</a:t>
          </a:r>
          <a:endParaRPr lang="es-CO" b="1" dirty="0">
            <a:solidFill>
              <a:srgbClr val="0070C0"/>
            </a:solidFill>
          </a:endParaRPr>
        </a:p>
      </dgm:t>
    </dgm:pt>
    <dgm:pt modelId="{EA1249DA-DCEF-4553-88E0-1852939DDD95}" type="parTrans" cxnId="{841306ED-2D0D-44B0-8E60-268CB1CF5630}">
      <dgm:prSet/>
      <dgm:spPr/>
      <dgm:t>
        <a:bodyPr/>
        <a:lstStyle/>
        <a:p>
          <a:endParaRPr lang="es-CO"/>
        </a:p>
      </dgm:t>
    </dgm:pt>
    <dgm:pt modelId="{26D18249-600C-4FC8-ACA6-40FB7820D5B5}" type="sibTrans" cxnId="{841306ED-2D0D-44B0-8E60-268CB1CF5630}">
      <dgm:prSet/>
      <dgm:spPr/>
      <dgm:t>
        <a:bodyPr/>
        <a:lstStyle/>
        <a:p>
          <a:endParaRPr lang="es-CO"/>
        </a:p>
      </dgm:t>
    </dgm:pt>
    <dgm:pt modelId="{9A3B7D08-5855-41AE-80DE-CD3446E8BD9D}" type="pres">
      <dgm:prSet presAssocID="{37132029-FD6D-47C5-8A6D-AB57066B6F8D}" presName="Name0" presStyleCnt="0">
        <dgm:presLayoutVars>
          <dgm:chMax val="7"/>
          <dgm:dir/>
          <dgm:animLvl val="lvl"/>
          <dgm:resizeHandles val="exact"/>
        </dgm:presLayoutVars>
      </dgm:prSet>
      <dgm:spPr/>
      <dgm:t>
        <a:bodyPr/>
        <a:lstStyle/>
        <a:p>
          <a:endParaRPr lang="es-CO"/>
        </a:p>
      </dgm:t>
    </dgm:pt>
    <dgm:pt modelId="{E4188994-3601-4BCE-91EB-F397765E9E11}" type="pres">
      <dgm:prSet presAssocID="{1F19B987-4C72-45F6-A61F-D4C92482E1C7}" presName="circle1" presStyleLbl="node1" presStyleIdx="0" presStyleCnt="1"/>
      <dgm:spPr>
        <a:blipFill rotWithShape="0">
          <a:blip xmlns:r="http://schemas.openxmlformats.org/officeDocument/2006/relationships" r:embed="rId1"/>
          <a:stretch>
            <a:fillRect/>
          </a:stretch>
        </a:blipFill>
      </dgm:spPr>
    </dgm:pt>
    <dgm:pt modelId="{A9F84B8B-DA36-409E-95F5-25CDD8C3E0CA}" type="pres">
      <dgm:prSet presAssocID="{1F19B987-4C72-45F6-A61F-D4C92482E1C7}" presName="space" presStyleCnt="0"/>
      <dgm:spPr/>
    </dgm:pt>
    <dgm:pt modelId="{EBCF3BD6-DEF4-4AAA-8AE6-B26D22CE1FC3}" type="pres">
      <dgm:prSet presAssocID="{1F19B987-4C72-45F6-A61F-D4C92482E1C7}" presName="rect1" presStyleLbl="alignAcc1" presStyleIdx="0" presStyleCnt="1"/>
      <dgm:spPr/>
      <dgm:t>
        <a:bodyPr/>
        <a:lstStyle/>
        <a:p>
          <a:endParaRPr lang="es-CO"/>
        </a:p>
      </dgm:t>
    </dgm:pt>
    <dgm:pt modelId="{90B66914-7BBE-4E92-AF73-BA7E3FCCF9FE}" type="pres">
      <dgm:prSet presAssocID="{1F19B987-4C72-45F6-A61F-D4C92482E1C7}" presName="rect1ParTxNoCh" presStyleLbl="alignAcc1" presStyleIdx="0" presStyleCnt="1">
        <dgm:presLayoutVars>
          <dgm:chMax val="1"/>
          <dgm:bulletEnabled val="1"/>
        </dgm:presLayoutVars>
      </dgm:prSet>
      <dgm:spPr/>
      <dgm:t>
        <a:bodyPr/>
        <a:lstStyle/>
        <a:p>
          <a:endParaRPr lang="es-CO"/>
        </a:p>
      </dgm:t>
    </dgm:pt>
  </dgm:ptLst>
  <dgm:cxnLst>
    <dgm:cxn modelId="{CF0B72B1-206A-47E3-B567-BDC900B2B3A7}" type="presOf" srcId="{37132029-FD6D-47C5-8A6D-AB57066B6F8D}" destId="{9A3B7D08-5855-41AE-80DE-CD3446E8BD9D}" srcOrd="0" destOrd="0" presId="urn:microsoft.com/office/officeart/2005/8/layout/target3"/>
    <dgm:cxn modelId="{9BB30627-AD9D-428B-9310-04857CCEC3CC}" type="presOf" srcId="{1F19B987-4C72-45F6-A61F-D4C92482E1C7}" destId="{90B66914-7BBE-4E92-AF73-BA7E3FCCF9FE}" srcOrd="1" destOrd="0" presId="urn:microsoft.com/office/officeart/2005/8/layout/target3"/>
    <dgm:cxn modelId="{20B76CF4-1429-42B2-8731-C34FA6DE620B}" type="presOf" srcId="{1F19B987-4C72-45F6-A61F-D4C92482E1C7}" destId="{EBCF3BD6-DEF4-4AAA-8AE6-B26D22CE1FC3}" srcOrd="0" destOrd="0" presId="urn:microsoft.com/office/officeart/2005/8/layout/target3"/>
    <dgm:cxn modelId="{841306ED-2D0D-44B0-8E60-268CB1CF5630}" srcId="{37132029-FD6D-47C5-8A6D-AB57066B6F8D}" destId="{1F19B987-4C72-45F6-A61F-D4C92482E1C7}" srcOrd="0" destOrd="0" parTransId="{EA1249DA-DCEF-4553-88E0-1852939DDD95}" sibTransId="{26D18249-600C-4FC8-ACA6-40FB7820D5B5}"/>
    <dgm:cxn modelId="{0B6CD207-AF98-4A08-9F34-453337584323}" type="presParOf" srcId="{9A3B7D08-5855-41AE-80DE-CD3446E8BD9D}" destId="{E4188994-3601-4BCE-91EB-F397765E9E11}" srcOrd="0" destOrd="0" presId="urn:microsoft.com/office/officeart/2005/8/layout/target3"/>
    <dgm:cxn modelId="{92D08AE9-70DF-4864-8A00-F9F1D69E026C}" type="presParOf" srcId="{9A3B7D08-5855-41AE-80DE-CD3446E8BD9D}" destId="{A9F84B8B-DA36-409E-95F5-25CDD8C3E0CA}" srcOrd="1" destOrd="0" presId="urn:microsoft.com/office/officeart/2005/8/layout/target3"/>
    <dgm:cxn modelId="{5EFBEC23-39E8-44EC-96CF-896E346BDEB5}" type="presParOf" srcId="{9A3B7D08-5855-41AE-80DE-CD3446E8BD9D}" destId="{EBCF3BD6-DEF4-4AAA-8AE6-B26D22CE1FC3}" srcOrd="2" destOrd="0" presId="urn:microsoft.com/office/officeart/2005/8/layout/target3"/>
    <dgm:cxn modelId="{7276C841-B817-4539-AADE-4FD457D960C1}" type="presParOf" srcId="{9A3B7D08-5855-41AE-80DE-CD3446E8BD9D}" destId="{90B66914-7BBE-4E92-AF73-BA7E3FCCF9FE}"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E405242-71CA-444B-8472-36B4959A9953}"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3C2A7CFE-3F68-4816-A825-657A9777E0D2}">
      <dgm:prSet/>
      <dgm:spPr/>
      <dgm:t>
        <a:bodyPr/>
        <a:lstStyle/>
        <a:p>
          <a:pPr rtl="0"/>
          <a:r>
            <a:rPr lang="es-CO" b="1" dirty="0" smtClean="0">
              <a:solidFill>
                <a:srgbClr val="FF0000"/>
              </a:solidFill>
            </a:rPr>
            <a:t>Cuando el pecado ha </a:t>
          </a:r>
          <a:r>
            <a:rPr lang="es-CO" b="1" u="sng" dirty="0" smtClean="0">
              <a:solidFill>
                <a:srgbClr val="FF0000"/>
              </a:solidFill>
            </a:rPr>
            <a:t>cauterizado</a:t>
          </a:r>
          <a:r>
            <a:rPr lang="es-CO" b="1" dirty="0" smtClean="0">
              <a:solidFill>
                <a:srgbClr val="FF0000"/>
              </a:solidFill>
            </a:rPr>
            <a:t> el sentido de percepción moral, el malhechor no puede discernir los defectos de su carácter; ni darse cuenta de la enormidad del mal que ha cometido; y a menos que ceda al poder convincente del Espíritu Santo, él permanecerá en un aceguera parcial, con relación a su pecado. </a:t>
          </a:r>
        </a:p>
        <a:p>
          <a:pPr rtl="0"/>
          <a:r>
            <a:rPr lang="es-CO" dirty="0" smtClean="0"/>
            <a:t>Sus confesiones no serán sinceras. A cada reconocimiento de su culpabilidad añadirá una excusa para no tomar sobre sí la responsabilidad de lo que hace, declarando que si no hubiera sido por causa de ciertas circunstancias, él no hubiera hecho esto o aquello, por lo cual se lo reprueba. </a:t>
          </a:r>
          <a:endParaRPr lang="es-CO" dirty="0"/>
        </a:p>
      </dgm:t>
    </dgm:pt>
    <dgm:pt modelId="{4CBCA89A-9B77-439B-A8BE-C6C3B55CD0A8}" type="parTrans" cxnId="{4CA931F1-B1CF-46A0-BA57-7CC72AD262F6}">
      <dgm:prSet/>
      <dgm:spPr/>
      <dgm:t>
        <a:bodyPr/>
        <a:lstStyle/>
        <a:p>
          <a:endParaRPr lang="es-CO"/>
        </a:p>
      </dgm:t>
    </dgm:pt>
    <dgm:pt modelId="{B1DB729A-E6E7-4F05-B633-BAF74C151952}" type="sibTrans" cxnId="{4CA931F1-B1CF-46A0-BA57-7CC72AD262F6}">
      <dgm:prSet/>
      <dgm:spPr/>
      <dgm:t>
        <a:bodyPr/>
        <a:lstStyle/>
        <a:p>
          <a:endParaRPr lang="es-CO"/>
        </a:p>
      </dgm:t>
    </dgm:pt>
    <dgm:pt modelId="{E6F7D367-F15B-4491-BA82-956F3A6B5FAF}" type="pres">
      <dgm:prSet presAssocID="{1E405242-71CA-444B-8472-36B4959A9953}" presName="Name0" presStyleCnt="0">
        <dgm:presLayoutVars>
          <dgm:chMax val="7"/>
          <dgm:dir/>
          <dgm:animLvl val="lvl"/>
          <dgm:resizeHandles val="exact"/>
        </dgm:presLayoutVars>
      </dgm:prSet>
      <dgm:spPr/>
      <dgm:t>
        <a:bodyPr/>
        <a:lstStyle/>
        <a:p>
          <a:endParaRPr lang="es-CO"/>
        </a:p>
      </dgm:t>
    </dgm:pt>
    <dgm:pt modelId="{8A7EE49F-FB34-4A9F-9DBE-7228C1B5C316}" type="pres">
      <dgm:prSet presAssocID="{3C2A7CFE-3F68-4816-A825-657A9777E0D2}" presName="circle1" presStyleLbl="node1" presStyleIdx="0" presStyleCnt="1"/>
      <dgm:spPr>
        <a:blipFill rotWithShape="0">
          <a:blip xmlns:r="http://schemas.openxmlformats.org/officeDocument/2006/relationships" r:embed="rId1"/>
          <a:stretch>
            <a:fillRect/>
          </a:stretch>
        </a:blipFill>
      </dgm:spPr>
    </dgm:pt>
    <dgm:pt modelId="{BAFF8209-EF1A-464E-8D68-1B2240E265A6}" type="pres">
      <dgm:prSet presAssocID="{3C2A7CFE-3F68-4816-A825-657A9777E0D2}" presName="space" presStyleCnt="0"/>
      <dgm:spPr/>
    </dgm:pt>
    <dgm:pt modelId="{F34C20F5-1978-4054-939C-50C29C0E7789}" type="pres">
      <dgm:prSet presAssocID="{3C2A7CFE-3F68-4816-A825-657A9777E0D2}" presName="rect1" presStyleLbl="alignAcc1" presStyleIdx="0" presStyleCnt="1"/>
      <dgm:spPr/>
      <dgm:t>
        <a:bodyPr/>
        <a:lstStyle/>
        <a:p>
          <a:endParaRPr lang="es-CO"/>
        </a:p>
      </dgm:t>
    </dgm:pt>
    <dgm:pt modelId="{E8BB83A9-1FD1-48C1-A0FC-8E42701714EB}" type="pres">
      <dgm:prSet presAssocID="{3C2A7CFE-3F68-4816-A825-657A9777E0D2}" presName="rect1ParTxNoCh" presStyleLbl="alignAcc1" presStyleIdx="0" presStyleCnt="1">
        <dgm:presLayoutVars>
          <dgm:chMax val="1"/>
          <dgm:bulletEnabled val="1"/>
        </dgm:presLayoutVars>
      </dgm:prSet>
      <dgm:spPr/>
      <dgm:t>
        <a:bodyPr/>
        <a:lstStyle/>
        <a:p>
          <a:endParaRPr lang="es-CO"/>
        </a:p>
      </dgm:t>
    </dgm:pt>
  </dgm:ptLst>
  <dgm:cxnLst>
    <dgm:cxn modelId="{974ACEF2-43BC-483D-89C0-0EB06ED0A6CA}" type="presOf" srcId="{1E405242-71CA-444B-8472-36B4959A9953}" destId="{E6F7D367-F15B-4491-BA82-956F3A6B5FAF}" srcOrd="0" destOrd="0" presId="urn:microsoft.com/office/officeart/2005/8/layout/target3"/>
    <dgm:cxn modelId="{C5DE1BAA-2419-4C48-BF76-9E278B2CE7F6}" type="presOf" srcId="{3C2A7CFE-3F68-4816-A825-657A9777E0D2}" destId="{E8BB83A9-1FD1-48C1-A0FC-8E42701714EB}" srcOrd="1" destOrd="0" presId="urn:microsoft.com/office/officeart/2005/8/layout/target3"/>
    <dgm:cxn modelId="{4CA931F1-B1CF-46A0-BA57-7CC72AD262F6}" srcId="{1E405242-71CA-444B-8472-36B4959A9953}" destId="{3C2A7CFE-3F68-4816-A825-657A9777E0D2}" srcOrd="0" destOrd="0" parTransId="{4CBCA89A-9B77-439B-A8BE-C6C3B55CD0A8}" sibTransId="{B1DB729A-E6E7-4F05-B633-BAF74C151952}"/>
    <dgm:cxn modelId="{92498F5C-7AD9-47DF-A9D3-6C02BB7D5D8A}" type="presOf" srcId="{3C2A7CFE-3F68-4816-A825-657A9777E0D2}" destId="{F34C20F5-1978-4054-939C-50C29C0E7789}" srcOrd="0" destOrd="0" presId="urn:microsoft.com/office/officeart/2005/8/layout/target3"/>
    <dgm:cxn modelId="{E870EDBA-FF59-4CD5-9222-E85BF418D36B}" type="presParOf" srcId="{E6F7D367-F15B-4491-BA82-956F3A6B5FAF}" destId="{8A7EE49F-FB34-4A9F-9DBE-7228C1B5C316}" srcOrd="0" destOrd="0" presId="urn:microsoft.com/office/officeart/2005/8/layout/target3"/>
    <dgm:cxn modelId="{A4165B0F-05F5-40C4-875C-0BD232B437B6}" type="presParOf" srcId="{E6F7D367-F15B-4491-BA82-956F3A6B5FAF}" destId="{BAFF8209-EF1A-464E-8D68-1B2240E265A6}" srcOrd="1" destOrd="0" presId="urn:microsoft.com/office/officeart/2005/8/layout/target3"/>
    <dgm:cxn modelId="{2147C19C-5CEB-4F5D-AA3C-0F9E0D941299}" type="presParOf" srcId="{E6F7D367-F15B-4491-BA82-956F3A6B5FAF}" destId="{F34C20F5-1978-4054-939C-50C29C0E7789}" srcOrd="2" destOrd="0" presId="urn:microsoft.com/office/officeart/2005/8/layout/target3"/>
    <dgm:cxn modelId="{1DF2D1CE-BF71-403C-893C-E568FB065F4C}" type="presParOf" srcId="{E6F7D367-F15B-4491-BA82-956F3A6B5FAF}" destId="{E8BB83A9-1FD1-48C1-A0FC-8E42701714EB}"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6B34E8D-5630-4696-ADD0-F7D45E4826CC}"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24608A44-8A75-48D7-9495-D5EA82B15DBB}">
      <dgm:prSet/>
      <dgm:spPr>
        <a:scene3d>
          <a:camera prst="orthographicFront"/>
          <a:lightRig rig="threePt" dir="t"/>
        </a:scene3d>
        <a:sp3d>
          <a:bevelT prst="angle"/>
        </a:sp3d>
      </dgm:spPr>
      <dgm:t>
        <a:bodyPr/>
        <a:lstStyle/>
        <a:p>
          <a:pPr rtl="0"/>
          <a:r>
            <a:rPr lang="es-CO" dirty="0" smtClean="0">
              <a:solidFill>
                <a:srgbClr val="FF0000"/>
              </a:solidFill>
            </a:rPr>
            <a:t>Después que Adán y Eva comieron del fruto prohibido, los embargo un sentimiento de terror y vergüenza. Al principio, su único pensamiento era cómo excusar su pecado y escaparse de la terrible sentencia de muerte.</a:t>
          </a:r>
        </a:p>
        <a:p>
          <a:pPr rtl="0"/>
          <a:r>
            <a:rPr lang="es-CO" dirty="0" smtClean="0"/>
            <a:t> Cuando el Señor inquirió acerca de su pecado, Adán respondió echando la culpa sobre Dios y sobre su compañera:</a:t>
          </a:r>
        </a:p>
        <a:p>
          <a:pPr rtl="0"/>
          <a:r>
            <a:rPr lang="es-CO" dirty="0" smtClean="0"/>
            <a:t> </a:t>
          </a:r>
          <a:r>
            <a:rPr lang="es-CO" dirty="0" smtClean="0">
              <a:solidFill>
                <a:srgbClr val="FF0000"/>
              </a:solidFill>
            </a:rPr>
            <a:t>"La mujer que me diste por compañera me dio del árbol y yo comí." La mujer le hecho la culpa a la serpiente, diciendo: "La serpiente me engañó, y yo comí." (Génesis 3:12-13). </a:t>
          </a:r>
        </a:p>
        <a:p>
          <a:pPr rtl="0"/>
          <a:r>
            <a:rPr lang="es-CO" dirty="0" smtClean="0">
              <a:solidFill>
                <a:srgbClr val="FF0000"/>
              </a:solidFill>
            </a:rPr>
            <a:t>El Adán moderno, evade enfrentarse a la realidad de su pecado de diversas formas…..?</a:t>
          </a:r>
          <a:endParaRPr lang="es-CO" dirty="0">
            <a:solidFill>
              <a:srgbClr val="FF0000"/>
            </a:solidFill>
          </a:endParaRPr>
        </a:p>
      </dgm:t>
    </dgm:pt>
    <dgm:pt modelId="{CD343AD1-B013-4933-A4B4-BEE023072B30}" type="parTrans" cxnId="{6BBE6C93-4B14-4934-8AFA-BBD212E60AD5}">
      <dgm:prSet/>
      <dgm:spPr/>
      <dgm:t>
        <a:bodyPr/>
        <a:lstStyle/>
        <a:p>
          <a:endParaRPr lang="es-CO"/>
        </a:p>
      </dgm:t>
    </dgm:pt>
    <dgm:pt modelId="{28474D16-780E-4021-B0AC-49BEAFD90C87}" type="sibTrans" cxnId="{6BBE6C93-4B14-4934-8AFA-BBD212E60AD5}">
      <dgm:prSet/>
      <dgm:spPr/>
      <dgm:t>
        <a:bodyPr/>
        <a:lstStyle/>
        <a:p>
          <a:endParaRPr lang="es-CO"/>
        </a:p>
      </dgm:t>
    </dgm:pt>
    <dgm:pt modelId="{A1FAD140-C17B-44DB-94BF-C1874E610B58}" type="pres">
      <dgm:prSet presAssocID="{26B34E8D-5630-4696-ADD0-F7D45E4826CC}" presName="Name0" presStyleCnt="0">
        <dgm:presLayoutVars>
          <dgm:chMax val="7"/>
          <dgm:dir/>
          <dgm:animLvl val="lvl"/>
          <dgm:resizeHandles val="exact"/>
        </dgm:presLayoutVars>
      </dgm:prSet>
      <dgm:spPr/>
      <dgm:t>
        <a:bodyPr/>
        <a:lstStyle/>
        <a:p>
          <a:endParaRPr lang="es-CO"/>
        </a:p>
      </dgm:t>
    </dgm:pt>
    <dgm:pt modelId="{0A8B35D5-F39F-4D24-8DB7-9F34061ABDDE}" type="pres">
      <dgm:prSet presAssocID="{24608A44-8A75-48D7-9495-D5EA82B15DBB}" presName="circle1" presStyleLbl="node1" presStyleIdx="0" presStyleCnt="1"/>
      <dgm:spPr>
        <a:blipFill rotWithShape="0">
          <a:blip xmlns:r="http://schemas.openxmlformats.org/officeDocument/2006/relationships" r:embed="rId1"/>
          <a:stretch>
            <a:fillRect/>
          </a:stretch>
        </a:blipFill>
      </dgm:spPr>
    </dgm:pt>
    <dgm:pt modelId="{568D69E7-379D-49FF-8A28-7FE9FEAB96E3}" type="pres">
      <dgm:prSet presAssocID="{24608A44-8A75-48D7-9495-D5EA82B15DBB}" presName="space" presStyleCnt="0"/>
      <dgm:spPr/>
    </dgm:pt>
    <dgm:pt modelId="{16AF7DB6-301E-4027-BC9D-C3527DC18293}" type="pres">
      <dgm:prSet presAssocID="{24608A44-8A75-48D7-9495-D5EA82B15DBB}" presName="rect1" presStyleLbl="alignAcc1" presStyleIdx="0" presStyleCnt="1"/>
      <dgm:spPr/>
      <dgm:t>
        <a:bodyPr/>
        <a:lstStyle/>
        <a:p>
          <a:endParaRPr lang="es-CO"/>
        </a:p>
      </dgm:t>
    </dgm:pt>
    <dgm:pt modelId="{78742F6E-262B-41D2-BCB9-9E336A6E069E}" type="pres">
      <dgm:prSet presAssocID="{24608A44-8A75-48D7-9495-D5EA82B15DBB}" presName="rect1ParTxNoCh" presStyleLbl="alignAcc1" presStyleIdx="0" presStyleCnt="1">
        <dgm:presLayoutVars>
          <dgm:chMax val="1"/>
          <dgm:bulletEnabled val="1"/>
        </dgm:presLayoutVars>
      </dgm:prSet>
      <dgm:spPr/>
      <dgm:t>
        <a:bodyPr/>
        <a:lstStyle/>
        <a:p>
          <a:endParaRPr lang="es-CO"/>
        </a:p>
      </dgm:t>
    </dgm:pt>
  </dgm:ptLst>
  <dgm:cxnLst>
    <dgm:cxn modelId="{3361A22E-ACDA-4A47-9687-8AF71BC1B430}" type="presOf" srcId="{24608A44-8A75-48D7-9495-D5EA82B15DBB}" destId="{78742F6E-262B-41D2-BCB9-9E336A6E069E}" srcOrd="1" destOrd="0" presId="urn:microsoft.com/office/officeart/2005/8/layout/target3"/>
    <dgm:cxn modelId="{6BBE6C93-4B14-4934-8AFA-BBD212E60AD5}" srcId="{26B34E8D-5630-4696-ADD0-F7D45E4826CC}" destId="{24608A44-8A75-48D7-9495-D5EA82B15DBB}" srcOrd="0" destOrd="0" parTransId="{CD343AD1-B013-4933-A4B4-BEE023072B30}" sibTransId="{28474D16-780E-4021-B0AC-49BEAFD90C87}"/>
    <dgm:cxn modelId="{9E26E4AC-D34C-44A7-827C-9CEAA22C87ED}" type="presOf" srcId="{26B34E8D-5630-4696-ADD0-F7D45E4826CC}" destId="{A1FAD140-C17B-44DB-94BF-C1874E610B58}" srcOrd="0" destOrd="0" presId="urn:microsoft.com/office/officeart/2005/8/layout/target3"/>
    <dgm:cxn modelId="{299CD3AC-C018-478C-861D-027E87878E9B}" type="presOf" srcId="{24608A44-8A75-48D7-9495-D5EA82B15DBB}" destId="{16AF7DB6-301E-4027-BC9D-C3527DC18293}" srcOrd="0" destOrd="0" presId="urn:microsoft.com/office/officeart/2005/8/layout/target3"/>
    <dgm:cxn modelId="{01D0C4B3-CA7E-4B8E-9660-23225A211C30}" type="presParOf" srcId="{A1FAD140-C17B-44DB-94BF-C1874E610B58}" destId="{0A8B35D5-F39F-4D24-8DB7-9F34061ABDDE}" srcOrd="0" destOrd="0" presId="urn:microsoft.com/office/officeart/2005/8/layout/target3"/>
    <dgm:cxn modelId="{4D37E9FC-916A-4683-B852-2C674FADC046}" type="presParOf" srcId="{A1FAD140-C17B-44DB-94BF-C1874E610B58}" destId="{568D69E7-379D-49FF-8A28-7FE9FEAB96E3}" srcOrd="1" destOrd="0" presId="urn:microsoft.com/office/officeart/2005/8/layout/target3"/>
    <dgm:cxn modelId="{0240D804-A96E-4C25-9EBA-5A132163546F}" type="presParOf" srcId="{A1FAD140-C17B-44DB-94BF-C1874E610B58}" destId="{16AF7DB6-301E-4027-BC9D-C3527DC18293}" srcOrd="2" destOrd="0" presId="urn:microsoft.com/office/officeart/2005/8/layout/target3"/>
    <dgm:cxn modelId="{9303EF0E-9DF9-47B6-8DDA-739D7686CE6E}" type="presParOf" srcId="{A1FAD140-C17B-44DB-94BF-C1874E610B58}" destId="{78742F6E-262B-41D2-BCB9-9E336A6E069E}"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3CBBF3C-127F-4E54-83BA-2A609791C143}"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99D65933-60A6-4167-8740-36B49303BEC5}">
      <dgm:prSet/>
      <dgm:spPr/>
      <dgm:t>
        <a:bodyPr/>
        <a:lstStyle/>
        <a:p>
          <a:pPr rtl="0"/>
          <a:r>
            <a:rPr lang="es-CO" dirty="0" smtClean="0"/>
            <a:t>Los ejemplos de arrepentimiento genuino y de humillación que hallamos en la Palabra de Dios revelan un espíritu de confesión en el cual no hay excusa por el pecado, ni intento de justificación propia. </a:t>
          </a:r>
        </a:p>
        <a:p>
          <a:pPr rtl="0"/>
          <a:r>
            <a:rPr lang="es-CO" dirty="0" smtClean="0"/>
            <a:t>Pablo no trató de encubrirse a sí mismo al describir su pecado en la forma más horrible, en sus más oscuros tonos; no trató de aminorar su culpabilidad. </a:t>
          </a:r>
        </a:p>
        <a:p>
          <a:pPr rtl="0"/>
          <a:r>
            <a:rPr lang="es-CO" dirty="0" smtClean="0"/>
            <a:t>El dice: "</a:t>
          </a:r>
          <a:r>
            <a:rPr lang="es-CO" b="1" u="sng" dirty="0" smtClean="0"/>
            <a:t>Yo encerré en cárceles a muchos de los santos</a:t>
          </a:r>
          <a:r>
            <a:rPr lang="es-CO" b="1" dirty="0" smtClean="0"/>
            <a:t>, habiendo recibido poderes de los principales sacerdotes; y </a:t>
          </a:r>
          <a:r>
            <a:rPr lang="es-CO" b="1" u="sng" dirty="0" smtClean="0"/>
            <a:t>cuando los mataron yo di mi voto</a:t>
          </a:r>
          <a:r>
            <a:rPr lang="es-CO" b="1" dirty="0" smtClean="0"/>
            <a:t>. Y muchas veces, </a:t>
          </a:r>
          <a:r>
            <a:rPr lang="es-CO" b="1" u="sng" dirty="0" smtClean="0"/>
            <a:t>castigándolos en todas las sinagogas, los forcé a blasfemar</a:t>
          </a:r>
          <a:r>
            <a:rPr lang="es-CO" b="1" dirty="0" smtClean="0"/>
            <a:t>; y enfurecido sobremanera contra ellos, </a:t>
          </a:r>
          <a:r>
            <a:rPr lang="es-CO" b="1" u="sng" dirty="0" smtClean="0"/>
            <a:t>los perseguí hasta en las ciudades extranjeras</a:t>
          </a:r>
          <a:r>
            <a:rPr lang="es-CO" dirty="0" smtClean="0"/>
            <a:t>." </a:t>
          </a:r>
          <a:r>
            <a:rPr lang="es-CO" b="1" dirty="0" smtClean="0">
              <a:solidFill>
                <a:srgbClr val="FF0000"/>
              </a:solidFill>
            </a:rPr>
            <a:t>(Hechos 26:10-11). </a:t>
          </a:r>
          <a:r>
            <a:rPr lang="es-CO" dirty="0" smtClean="0"/>
            <a:t>El no vacila al decir que: "</a:t>
          </a:r>
          <a:r>
            <a:rPr lang="es-CO" b="1" dirty="0" smtClean="0"/>
            <a:t>Cristo Jesús vino al mundo para salvar a los pecadores, de los cuales yo soy el primero.</a:t>
          </a:r>
          <a:r>
            <a:rPr lang="es-CO" dirty="0" smtClean="0"/>
            <a:t>" </a:t>
          </a:r>
          <a:r>
            <a:rPr lang="es-CO" b="1" dirty="0" smtClean="0">
              <a:solidFill>
                <a:srgbClr val="FF0000"/>
              </a:solidFill>
            </a:rPr>
            <a:t>(I Timoteo 1:15). </a:t>
          </a:r>
          <a:endParaRPr lang="es-CO" b="1" dirty="0">
            <a:solidFill>
              <a:srgbClr val="FF0000"/>
            </a:solidFill>
          </a:endParaRPr>
        </a:p>
      </dgm:t>
    </dgm:pt>
    <dgm:pt modelId="{D7EA6B29-ED7B-4C9C-9852-5BCCE0AB0F52}" type="parTrans" cxnId="{F0503673-8CEC-46E0-A78B-EDD5DB3C6819}">
      <dgm:prSet/>
      <dgm:spPr/>
      <dgm:t>
        <a:bodyPr/>
        <a:lstStyle/>
        <a:p>
          <a:endParaRPr lang="es-CO"/>
        </a:p>
      </dgm:t>
    </dgm:pt>
    <dgm:pt modelId="{B1540B6E-95FF-46B0-B073-536D476119CC}" type="sibTrans" cxnId="{F0503673-8CEC-46E0-A78B-EDD5DB3C6819}">
      <dgm:prSet/>
      <dgm:spPr/>
      <dgm:t>
        <a:bodyPr/>
        <a:lstStyle/>
        <a:p>
          <a:endParaRPr lang="es-CO"/>
        </a:p>
      </dgm:t>
    </dgm:pt>
    <dgm:pt modelId="{763AF7D0-FC50-4F29-B200-C88098EFC383}" type="pres">
      <dgm:prSet presAssocID="{83CBBF3C-127F-4E54-83BA-2A609791C143}" presName="Name0" presStyleCnt="0">
        <dgm:presLayoutVars>
          <dgm:chMax val="7"/>
          <dgm:dir/>
          <dgm:animLvl val="lvl"/>
          <dgm:resizeHandles val="exact"/>
        </dgm:presLayoutVars>
      </dgm:prSet>
      <dgm:spPr/>
    </dgm:pt>
    <dgm:pt modelId="{5C03DF58-EF31-4A5E-B90F-8B2958EF7C86}" type="pres">
      <dgm:prSet presAssocID="{99D65933-60A6-4167-8740-36B49303BEC5}" presName="circle1" presStyleLbl="node1" presStyleIdx="0" presStyleCnt="1" custScaleY="112956"/>
      <dgm:spPr>
        <a:blipFill rotWithShape="0">
          <a:blip xmlns:r="http://schemas.openxmlformats.org/officeDocument/2006/relationships" r:embed="rId1"/>
          <a:stretch>
            <a:fillRect/>
          </a:stretch>
        </a:blipFill>
      </dgm:spPr>
    </dgm:pt>
    <dgm:pt modelId="{9D2BA877-C53D-46CF-865D-90381BE777B5}" type="pres">
      <dgm:prSet presAssocID="{99D65933-60A6-4167-8740-36B49303BEC5}" presName="space" presStyleCnt="0"/>
      <dgm:spPr/>
    </dgm:pt>
    <dgm:pt modelId="{C07CD89C-4DC5-424E-9C31-79966D28DA8F}" type="pres">
      <dgm:prSet presAssocID="{99D65933-60A6-4167-8740-36B49303BEC5}" presName="rect1" presStyleLbl="alignAcc1" presStyleIdx="0" presStyleCnt="1" custScaleY="112956"/>
      <dgm:spPr/>
    </dgm:pt>
    <dgm:pt modelId="{E504EC61-AFD3-4BEB-929C-3DC0CA7BB927}" type="pres">
      <dgm:prSet presAssocID="{99D65933-60A6-4167-8740-36B49303BEC5}" presName="rect1ParTxNoCh" presStyleLbl="alignAcc1" presStyleIdx="0" presStyleCnt="1">
        <dgm:presLayoutVars>
          <dgm:chMax val="1"/>
          <dgm:bulletEnabled val="1"/>
        </dgm:presLayoutVars>
      </dgm:prSet>
      <dgm:spPr/>
    </dgm:pt>
  </dgm:ptLst>
  <dgm:cxnLst>
    <dgm:cxn modelId="{29E0AD72-B584-4EEC-B7C0-F40170A2799B}" type="presOf" srcId="{83CBBF3C-127F-4E54-83BA-2A609791C143}" destId="{763AF7D0-FC50-4F29-B200-C88098EFC383}" srcOrd="0" destOrd="0" presId="urn:microsoft.com/office/officeart/2005/8/layout/target3"/>
    <dgm:cxn modelId="{B0A74C62-C85F-4390-B868-75B9E5DCFBCB}" type="presOf" srcId="{99D65933-60A6-4167-8740-36B49303BEC5}" destId="{C07CD89C-4DC5-424E-9C31-79966D28DA8F}" srcOrd="0" destOrd="0" presId="urn:microsoft.com/office/officeart/2005/8/layout/target3"/>
    <dgm:cxn modelId="{F0503673-8CEC-46E0-A78B-EDD5DB3C6819}" srcId="{83CBBF3C-127F-4E54-83BA-2A609791C143}" destId="{99D65933-60A6-4167-8740-36B49303BEC5}" srcOrd="0" destOrd="0" parTransId="{D7EA6B29-ED7B-4C9C-9852-5BCCE0AB0F52}" sibTransId="{B1540B6E-95FF-46B0-B073-536D476119CC}"/>
    <dgm:cxn modelId="{BE83B204-D8E6-45EC-A96C-C5F1BF64E945}" type="presOf" srcId="{99D65933-60A6-4167-8740-36B49303BEC5}" destId="{E504EC61-AFD3-4BEB-929C-3DC0CA7BB927}" srcOrd="1" destOrd="0" presId="urn:microsoft.com/office/officeart/2005/8/layout/target3"/>
    <dgm:cxn modelId="{82DE3E6E-D163-40AD-B27A-020BD269F045}" type="presParOf" srcId="{763AF7D0-FC50-4F29-B200-C88098EFC383}" destId="{5C03DF58-EF31-4A5E-B90F-8B2958EF7C86}" srcOrd="0" destOrd="0" presId="urn:microsoft.com/office/officeart/2005/8/layout/target3"/>
    <dgm:cxn modelId="{6FE66B65-315C-446B-8184-564CCBF2F451}" type="presParOf" srcId="{763AF7D0-FC50-4F29-B200-C88098EFC383}" destId="{9D2BA877-C53D-46CF-865D-90381BE777B5}" srcOrd="1" destOrd="0" presId="urn:microsoft.com/office/officeart/2005/8/layout/target3"/>
    <dgm:cxn modelId="{BCDD4C0A-CC6B-48E7-85F6-DBD363E86DDE}" type="presParOf" srcId="{763AF7D0-FC50-4F29-B200-C88098EFC383}" destId="{C07CD89C-4DC5-424E-9C31-79966D28DA8F}" srcOrd="2" destOrd="0" presId="urn:microsoft.com/office/officeart/2005/8/layout/target3"/>
    <dgm:cxn modelId="{1624591D-B9DE-4F60-98F4-630CCAF660DF}" type="presParOf" srcId="{763AF7D0-FC50-4F29-B200-C88098EFC383}" destId="{E504EC61-AFD3-4BEB-929C-3DC0CA7BB927}"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3F03F9C-3187-4504-8049-38DDB61173E9}"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9C4EFC3C-4C92-404C-9953-5EEBF3F827EE}">
      <dgm:prSet/>
      <dgm:spPr/>
      <dgm:t>
        <a:bodyPr/>
        <a:lstStyle/>
        <a:p>
          <a:pPr rtl="0"/>
          <a:r>
            <a:rPr lang="es-CO" dirty="0" smtClean="0"/>
            <a:t>El corazón humilde y quebrantado, humillado por el arrepentimiento verdadero, apreciará algo del amor de Dios y de lo que ha costado el Calvario; y como un hijo se confiesa a un padre amante, así el penitente traerá todos sus pecados delante de Dios. </a:t>
          </a:r>
        </a:p>
        <a:p>
          <a:pPr rtl="0"/>
          <a:r>
            <a:rPr lang="es-CO" dirty="0" smtClean="0"/>
            <a:t>Y está escrito: "</a:t>
          </a:r>
          <a:r>
            <a:rPr lang="es-CO" b="1" dirty="0" smtClean="0"/>
            <a:t>Si confesamos nuestros pecados, él es fiel y justo para perdonar nuestros pecados, y limpiarnos de toda maldad.</a:t>
          </a:r>
          <a:r>
            <a:rPr lang="es-CO" dirty="0" smtClean="0"/>
            <a:t>" </a:t>
          </a:r>
          <a:r>
            <a:rPr lang="es-CO" b="1" dirty="0" smtClean="0">
              <a:solidFill>
                <a:srgbClr val="FF0000"/>
              </a:solidFill>
            </a:rPr>
            <a:t>(I Juan 1:9).</a:t>
          </a:r>
        </a:p>
        <a:p>
          <a:pPr rtl="0"/>
          <a:r>
            <a:rPr lang="es-CO" dirty="0" smtClean="0">
              <a:solidFill>
                <a:srgbClr val="0070C0"/>
              </a:solidFill>
            </a:rPr>
            <a:t>Cristo está esperándote, ben a Él antes que sea demasiado tarde. </a:t>
          </a:r>
          <a:endParaRPr lang="es-CO" dirty="0">
            <a:solidFill>
              <a:srgbClr val="0070C0"/>
            </a:solidFill>
          </a:endParaRPr>
        </a:p>
      </dgm:t>
    </dgm:pt>
    <dgm:pt modelId="{EBDB9935-1BB6-4A0B-8803-78EABF8F14EA}" type="parTrans" cxnId="{1F558F7B-42AA-4A2A-852D-8E2E4178A129}">
      <dgm:prSet/>
      <dgm:spPr/>
      <dgm:t>
        <a:bodyPr/>
        <a:lstStyle/>
        <a:p>
          <a:endParaRPr lang="es-CO"/>
        </a:p>
      </dgm:t>
    </dgm:pt>
    <dgm:pt modelId="{0166E1DD-E735-4255-9B48-5958732B381C}" type="sibTrans" cxnId="{1F558F7B-42AA-4A2A-852D-8E2E4178A129}">
      <dgm:prSet/>
      <dgm:spPr/>
      <dgm:t>
        <a:bodyPr/>
        <a:lstStyle/>
        <a:p>
          <a:endParaRPr lang="es-CO"/>
        </a:p>
      </dgm:t>
    </dgm:pt>
    <dgm:pt modelId="{4A8FFE1A-27AC-4FA4-ADEB-40C74CC9CAA0}" type="pres">
      <dgm:prSet presAssocID="{73F03F9C-3187-4504-8049-38DDB61173E9}" presName="Name0" presStyleCnt="0">
        <dgm:presLayoutVars>
          <dgm:chMax val="7"/>
          <dgm:dir/>
          <dgm:animLvl val="lvl"/>
          <dgm:resizeHandles val="exact"/>
        </dgm:presLayoutVars>
      </dgm:prSet>
      <dgm:spPr/>
    </dgm:pt>
    <dgm:pt modelId="{74EB4994-C700-490C-B9E8-0EB9291A14DC}" type="pres">
      <dgm:prSet presAssocID="{9C4EFC3C-4C92-404C-9953-5EEBF3F827EE}" presName="circle1" presStyleLbl="node1" presStyleIdx="0" presStyleCnt="1"/>
      <dgm:spPr>
        <a:blipFill rotWithShape="0">
          <a:blip xmlns:r="http://schemas.openxmlformats.org/officeDocument/2006/relationships" r:embed="rId1"/>
          <a:stretch>
            <a:fillRect/>
          </a:stretch>
        </a:blipFill>
      </dgm:spPr>
    </dgm:pt>
    <dgm:pt modelId="{61A5D9A8-1DE7-4CFC-BEF4-B66520746A57}" type="pres">
      <dgm:prSet presAssocID="{9C4EFC3C-4C92-404C-9953-5EEBF3F827EE}" presName="space" presStyleCnt="0"/>
      <dgm:spPr/>
    </dgm:pt>
    <dgm:pt modelId="{9BA2302C-EC20-4994-B3A4-CEDCBB3B5C8E}" type="pres">
      <dgm:prSet presAssocID="{9C4EFC3C-4C92-404C-9953-5EEBF3F827EE}" presName="rect1" presStyleLbl="alignAcc1" presStyleIdx="0" presStyleCnt="1"/>
      <dgm:spPr/>
    </dgm:pt>
    <dgm:pt modelId="{3D5F8EC5-485A-46CF-8C8A-D70D43561DBC}" type="pres">
      <dgm:prSet presAssocID="{9C4EFC3C-4C92-404C-9953-5EEBF3F827EE}" presName="rect1ParTxNoCh" presStyleLbl="alignAcc1" presStyleIdx="0" presStyleCnt="1">
        <dgm:presLayoutVars>
          <dgm:chMax val="1"/>
          <dgm:bulletEnabled val="1"/>
        </dgm:presLayoutVars>
      </dgm:prSet>
      <dgm:spPr/>
    </dgm:pt>
  </dgm:ptLst>
  <dgm:cxnLst>
    <dgm:cxn modelId="{1F558F7B-42AA-4A2A-852D-8E2E4178A129}" srcId="{73F03F9C-3187-4504-8049-38DDB61173E9}" destId="{9C4EFC3C-4C92-404C-9953-5EEBF3F827EE}" srcOrd="0" destOrd="0" parTransId="{EBDB9935-1BB6-4A0B-8803-78EABF8F14EA}" sibTransId="{0166E1DD-E735-4255-9B48-5958732B381C}"/>
    <dgm:cxn modelId="{B2604E2F-D16F-4107-BD2F-DF53AD99CD4A}" type="presOf" srcId="{9C4EFC3C-4C92-404C-9953-5EEBF3F827EE}" destId="{3D5F8EC5-485A-46CF-8C8A-D70D43561DBC}" srcOrd="1" destOrd="0" presId="urn:microsoft.com/office/officeart/2005/8/layout/target3"/>
    <dgm:cxn modelId="{254AB6A2-DE27-4A11-ADAE-B400CE7D534F}" type="presOf" srcId="{73F03F9C-3187-4504-8049-38DDB61173E9}" destId="{4A8FFE1A-27AC-4FA4-ADEB-40C74CC9CAA0}" srcOrd="0" destOrd="0" presId="urn:microsoft.com/office/officeart/2005/8/layout/target3"/>
    <dgm:cxn modelId="{3D65E14A-6B2D-4E88-8CEE-C3CD910EC78C}" type="presOf" srcId="{9C4EFC3C-4C92-404C-9953-5EEBF3F827EE}" destId="{9BA2302C-EC20-4994-B3A4-CEDCBB3B5C8E}" srcOrd="0" destOrd="0" presId="urn:microsoft.com/office/officeart/2005/8/layout/target3"/>
    <dgm:cxn modelId="{E1E2EA04-B9AB-4336-B4F1-CD899073BEF8}" type="presParOf" srcId="{4A8FFE1A-27AC-4FA4-ADEB-40C74CC9CAA0}" destId="{74EB4994-C700-490C-B9E8-0EB9291A14DC}" srcOrd="0" destOrd="0" presId="urn:microsoft.com/office/officeart/2005/8/layout/target3"/>
    <dgm:cxn modelId="{2D6132FB-927C-4EB2-ADB6-F4CE6C917FB4}" type="presParOf" srcId="{4A8FFE1A-27AC-4FA4-ADEB-40C74CC9CAA0}" destId="{61A5D9A8-1DE7-4CFC-BEF4-B66520746A57}" srcOrd="1" destOrd="0" presId="urn:microsoft.com/office/officeart/2005/8/layout/target3"/>
    <dgm:cxn modelId="{9458ED80-DB53-4BD1-A796-F1490B4C376A}" type="presParOf" srcId="{4A8FFE1A-27AC-4FA4-ADEB-40C74CC9CAA0}" destId="{9BA2302C-EC20-4994-B3A4-CEDCBB3B5C8E}" srcOrd="2" destOrd="0" presId="urn:microsoft.com/office/officeart/2005/8/layout/target3"/>
    <dgm:cxn modelId="{D195C1C2-E28B-4220-ABD4-7CC45CB4F4B7}" type="presParOf" srcId="{4A8FFE1A-27AC-4FA4-ADEB-40C74CC9CAA0}" destId="{3D5F8EC5-485A-46CF-8C8A-D70D43561DBC}"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4A6600-042D-4853-8C65-7402177BB242}">
      <dsp:nvSpPr>
        <dsp:cNvPr id="0" name=""/>
        <dsp:cNvSpPr/>
      </dsp:nvSpPr>
      <dsp:spPr>
        <a:xfrm>
          <a:off x="0" y="35586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9B3274FA-C7A3-4986-8AA4-1C05D8504365}">
      <dsp:nvSpPr>
        <dsp:cNvPr id="0" name=""/>
        <dsp:cNvSpPr/>
      </dsp:nvSpPr>
      <dsp:spPr>
        <a:xfrm>
          <a:off x="2468880" y="355865"/>
          <a:ext cx="5760719" cy="493776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El Apóstol dice: «Confiésense los pecados a Dios, el único que puede perdonarlos, y las ofensas, unos a otros». </a:t>
          </a:r>
          <a:r>
            <a:rPr lang="es-CO" sz="2400" u="sng" kern="1200" dirty="0" smtClean="0"/>
            <a:t>Sant.5:15,16</a:t>
          </a:r>
          <a:r>
            <a:rPr lang="es-CO" sz="2400" kern="1200" dirty="0" smtClean="0"/>
            <a:t>. </a:t>
          </a:r>
          <a:endParaRPr lang="es-CO" sz="2400" kern="1200" dirty="0"/>
        </a:p>
      </dsp:txBody>
      <dsp:txXfrm>
        <a:off x="2468880" y="355865"/>
        <a:ext cx="5760719" cy="1481331"/>
      </dsp:txXfrm>
    </dsp:sp>
    <dsp:sp modelId="{F973AB06-C327-4BC9-A6A7-62D2C72B7C93}">
      <dsp:nvSpPr>
        <dsp:cNvPr id="0" name=""/>
        <dsp:cNvSpPr/>
      </dsp:nvSpPr>
      <dsp:spPr>
        <a:xfrm>
          <a:off x="2446012" y="1837196"/>
          <a:ext cx="45735" cy="3209540"/>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0689BB7C-B069-41CA-8A43-0753AA7E3AEE}">
      <dsp:nvSpPr>
        <dsp:cNvPr id="0" name=""/>
        <dsp:cNvSpPr/>
      </dsp:nvSpPr>
      <dsp:spPr>
        <a:xfrm>
          <a:off x="2468880" y="1837196"/>
          <a:ext cx="5760719" cy="320954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b="1" kern="1200" dirty="0" smtClean="0">
              <a:solidFill>
                <a:srgbClr val="FF0000"/>
              </a:solidFill>
            </a:rPr>
            <a:t>Si has ofendido a tu amigo o a tu hermano o vecino, debes reconocer tu falta, y es deber del ofendido perdonarlo libremente. Entonces debes pedir perdón a Dios, porque aquél a quien has herido pertenece a Dios, y al herirlo, has pecado contra su Creador y Redentor. </a:t>
          </a:r>
          <a:endParaRPr lang="es-CO" sz="1800" b="1" kern="1200" dirty="0">
            <a:solidFill>
              <a:srgbClr val="FF0000"/>
            </a:solidFill>
          </a:endParaRPr>
        </a:p>
      </dsp:txBody>
      <dsp:txXfrm>
        <a:off x="2468880" y="1837196"/>
        <a:ext cx="5760719" cy="1481326"/>
      </dsp:txXfrm>
    </dsp:sp>
    <dsp:sp modelId="{5A7ABD15-C9C0-4E97-B899-0A2ADD3EF129}">
      <dsp:nvSpPr>
        <dsp:cNvPr id="0" name=""/>
        <dsp:cNvSpPr/>
      </dsp:nvSpPr>
      <dsp:spPr>
        <a:xfrm flipH="1">
          <a:off x="2407138" y="3318522"/>
          <a:ext cx="123483" cy="1481326"/>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229A450E-70A4-4315-A29F-C7561959F463}">
      <dsp:nvSpPr>
        <dsp:cNvPr id="0" name=""/>
        <dsp:cNvSpPr/>
      </dsp:nvSpPr>
      <dsp:spPr>
        <a:xfrm>
          <a:off x="2468880" y="3318522"/>
          <a:ext cx="5760719" cy="1481326"/>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El caso se trae ante el único verdadero Mediador, nuestro gran Sumo Sacerdote, quien "</a:t>
          </a:r>
          <a:r>
            <a:rPr lang="es-CO" sz="1800" b="1" kern="1200" dirty="0" smtClean="0"/>
            <a:t>fue tentado en todo según nuestra semejanza, pero sin pecado</a:t>
          </a:r>
          <a:r>
            <a:rPr lang="es-CO" sz="1800" kern="1200" dirty="0" smtClean="0"/>
            <a:t>" y que "</a:t>
          </a:r>
          <a:r>
            <a:rPr lang="es-CO" sz="1800" b="1" kern="1200" dirty="0" smtClean="0"/>
            <a:t>puede compadecerse de nuestras debilidades…</a:t>
          </a:r>
          <a:r>
            <a:rPr lang="es-CO" sz="1800" kern="1200" dirty="0" smtClean="0"/>
            <a:t>" </a:t>
          </a:r>
          <a:r>
            <a:rPr lang="es-CO" sz="1800" b="1" u="sng" kern="1200" dirty="0" smtClean="0"/>
            <a:t>(Hebreos 4:15)</a:t>
          </a:r>
          <a:r>
            <a:rPr lang="es-CO" sz="1800" kern="1200" dirty="0" smtClean="0"/>
            <a:t>, y puede limpiarnos de toda mancha de iniquidad. </a:t>
          </a:r>
          <a:endParaRPr lang="es-CO" sz="1800" kern="1200" dirty="0"/>
        </a:p>
      </dsp:txBody>
      <dsp:txXfrm>
        <a:off x="2468880" y="3318522"/>
        <a:ext cx="5760719" cy="14813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33256D-22A6-424D-B7E5-1D088338B16C}">
      <dsp:nvSpPr>
        <dsp:cNvPr id="0" name=""/>
        <dsp:cNvSpPr/>
      </dsp:nvSpPr>
      <dsp:spPr>
        <a:xfrm>
          <a:off x="3536" y="0"/>
          <a:ext cx="4050506" cy="564949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es-CO" sz="2400" kern="1200" dirty="0" smtClean="0"/>
            <a:t>Aquellos que no han humillado su alma delante de Dios en reconocimiento de su culpa, no han cumplido aún el primer requisito para ser aceptados. </a:t>
          </a:r>
          <a:endParaRPr lang="es-CO" sz="2400" kern="1200" dirty="0"/>
        </a:p>
      </dsp:txBody>
      <dsp:txXfrm>
        <a:off x="3536" y="2259796"/>
        <a:ext cx="4050506" cy="2259796"/>
      </dsp:txXfrm>
    </dsp:sp>
    <dsp:sp modelId="{F285F153-A37D-4F81-B9DF-EBCF89819015}">
      <dsp:nvSpPr>
        <dsp:cNvPr id="0" name=""/>
        <dsp:cNvSpPr/>
      </dsp:nvSpPr>
      <dsp:spPr>
        <a:xfrm>
          <a:off x="1162478" y="0"/>
          <a:ext cx="1881280" cy="1881280"/>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B7270E4-C1FE-450B-A773-0A49C1F92D37}">
      <dsp:nvSpPr>
        <dsp:cNvPr id="0" name=""/>
        <dsp:cNvSpPr/>
      </dsp:nvSpPr>
      <dsp:spPr>
        <a:xfrm>
          <a:off x="4175557" y="0"/>
          <a:ext cx="4050506" cy="564949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s-CO" sz="1800" kern="1200" dirty="0" smtClean="0"/>
            <a:t>Si no hemos experimentado ese arrepentimiento del cual no nos arrepentiremos, y si no hemos confesado nuestros pecados con una verdadera humildad de alma y con un espíritu verdaderamente quebrantado, aborreciendo nuestra iniquidad, no hemos buscado realmente el perdón de nuestros pecados; y si nunca lo hemos buscado, </a:t>
          </a:r>
          <a:r>
            <a:rPr lang="es-CO" sz="1800" b="1" u="sng" kern="1200" dirty="0" smtClean="0"/>
            <a:t>nunca habremos hallado la paz de Dios. </a:t>
          </a:r>
          <a:endParaRPr lang="es-CO" sz="1800" b="1" u="sng" kern="1200" dirty="0"/>
        </a:p>
      </dsp:txBody>
      <dsp:txXfrm>
        <a:off x="4175557" y="2259796"/>
        <a:ext cx="4050506" cy="2259796"/>
      </dsp:txXfrm>
    </dsp:sp>
    <dsp:sp modelId="{F8D8F243-119D-4E53-B655-C0D42CDC275E}">
      <dsp:nvSpPr>
        <dsp:cNvPr id="0" name=""/>
        <dsp:cNvSpPr/>
      </dsp:nvSpPr>
      <dsp:spPr>
        <a:xfrm>
          <a:off x="5266924" y="0"/>
          <a:ext cx="1881280" cy="1881280"/>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46725B5-0FCF-4C86-AAC6-488F88889A92}">
      <dsp:nvSpPr>
        <dsp:cNvPr id="0" name=""/>
        <dsp:cNvSpPr/>
      </dsp:nvSpPr>
      <dsp:spPr>
        <a:xfrm>
          <a:off x="329183" y="4519592"/>
          <a:ext cx="7571232" cy="847423"/>
        </a:xfrm>
        <a:prstGeom prst="leftRightArrow">
          <a:avLst/>
        </a:prstGeom>
        <a:solidFill>
          <a:srgbClr val="FF0000"/>
        </a:solidFill>
        <a:ln w="25400" cap="flat" cmpd="sng" algn="ctr">
          <a:solidFill>
            <a:schemeClr val="lt1">
              <a:hueOff val="0"/>
              <a:satOff val="0"/>
              <a:lumOff val="0"/>
              <a:alphaOff val="0"/>
            </a:schemeClr>
          </a:solidFill>
          <a:prstDash val="solid"/>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8AF3FE-AC6C-4C80-BD7C-32DBBD6D5E77}">
      <dsp:nvSpPr>
        <dsp:cNvPr id="0" name=""/>
        <dsp:cNvSpPr/>
      </dsp:nvSpPr>
      <dsp:spPr>
        <a:xfrm>
          <a:off x="0" y="391869"/>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D7DE81-B46B-4810-A6D8-AC720284095A}">
      <dsp:nvSpPr>
        <dsp:cNvPr id="0" name=""/>
        <dsp:cNvSpPr/>
      </dsp:nvSpPr>
      <dsp:spPr>
        <a:xfrm>
          <a:off x="2468880" y="391869"/>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La única razón por la cual no tenemos la remisión de los pecados es que no </a:t>
          </a:r>
          <a:r>
            <a:rPr lang="es-CO" sz="2000" u="sng" kern="1200" dirty="0" smtClean="0"/>
            <a:t>queremos humillar nuestro corazón y cumplir las condiciones de la Palabra de verdad</a:t>
          </a:r>
          <a:r>
            <a:rPr lang="es-CO" sz="2000" kern="1200" dirty="0" smtClean="0"/>
            <a:t>. Se nos da instrucción explícita concerniente a este asunto. </a:t>
          </a:r>
          <a:r>
            <a:rPr lang="es-CO" sz="2000" b="1" kern="1200" dirty="0" smtClean="0">
              <a:solidFill>
                <a:srgbClr val="FF0000"/>
              </a:solidFill>
            </a:rPr>
            <a:t>La confesión de los pecados, ya sea pública o privada, debe ser de corazón y voluntaria. </a:t>
          </a:r>
        </a:p>
        <a:p>
          <a:pPr lvl="0" algn="ctr" defTabSz="889000" rtl="0">
            <a:lnSpc>
              <a:spcPct val="90000"/>
            </a:lnSpc>
            <a:spcBef>
              <a:spcPct val="0"/>
            </a:spcBef>
            <a:spcAft>
              <a:spcPct val="35000"/>
            </a:spcAft>
          </a:pPr>
          <a:r>
            <a:rPr lang="es-CO" sz="2000" kern="1200" dirty="0" smtClean="0"/>
            <a:t>No puede forzarse al pecador a arrepentirse. La confesión no debe ser descuidad y extravagante, ni debe exigirse de aquéllos que no tienen un amplio sentido de lo que es aborrecer el pecado. </a:t>
          </a:r>
          <a:r>
            <a:rPr lang="es-CO" sz="2000" kern="1200" dirty="0" smtClean="0">
              <a:solidFill>
                <a:srgbClr val="FF0000"/>
              </a:solidFill>
            </a:rPr>
            <a:t>La confesión que se desborda desde lo más profundo del alma halla su camino al Dios de infinita piedad</a:t>
          </a:r>
          <a:r>
            <a:rPr lang="es-CO" sz="2000" kern="1200" dirty="0" smtClean="0"/>
            <a:t>. El salmista dice: "</a:t>
          </a:r>
          <a:r>
            <a:rPr lang="es-CO" sz="2000" b="1" kern="1200" dirty="0" smtClean="0"/>
            <a:t>Cercano está Jehová a los quebrantados de corazón; ;y salva a los contritos de espíritu</a:t>
          </a:r>
          <a:r>
            <a:rPr lang="es-CO" sz="2000" kern="1200" dirty="0" smtClean="0"/>
            <a:t>." </a:t>
          </a:r>
          <a:r>
            <a:rPr lang="es-CO" sz="2000" b="1" u="sng" kern="1200" dirty="0" smtClean="0"/>
            <a:t>(Salmos 34:18)</a:t>
          </a:r>
          <a:r>
            <a:rPr lang="es-CO" sz="2000" kern="1200" dirty="0" smtClean="0"/>
            <a:t>. </a:t>
          </a:r>
          <a:endParaRPr lang="es-CO" sz="2000" kern="1200" dirty="0"/>
        </a:p>
      </dsp:txBody>
      <dsp:txXfrm>
        <a:off x="2468880" y="391869"/>
        <a:ext cx="5760719" cy="49377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E41B2F-D413-44BC-9931-81D04E733339}">
      <dsp:nvSpPr>
        <dsp:cNvPr id="0" name=""/>
        <dsp:cNvSpPr/>
      </dsp:nvSpPr>
      <dsp:spPr>
        <a:xfrm>
          <a:off x="0" y="37543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65D7DF-17D9-476B-A2A1-5B60A322FEA2}">
      <dsp:nvSpPr>
        <dsp:cNvPr id="0" name=""/>
        <dsp:cNvSpPr/>
      </dsp:nvSpPr>
      <dsp:spPr>
        <a:xfrm>
          <a:off x="2468880" y="375436"/>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La verdadera confesión es siempre de un carácter específico, y reconoce pecados específicos. </a:t>
          </a:r>
        </a:p>
        <a:p>
          <a:pPr lvl="0" algn="ctr" defTabSz="1066800" rtl="0">
            <a:lnSpc>
              <a:spcPct val="90000"/>
            </a:lnSpc>
            <a:spcBef>
              <a:spcPct val="0"/>
            </a:spcBef>
            <a:spcAft>
              <a:spcPct val="35000"/>
            </a:spcAft>
          </a:pPr>
          <a:r>
            <a:rPr lang="es-CO" sz="2400" b="1" kern="1200" dirty="0" smtClean="0">
              <a:solidFill>
                <a:srgbClr val="FF0000"/>
              </a:solidFill>
            </a:rPr>
            <a:t>Estos pueden ser de tal naturaleza que solamente pueden presentarse delante de Dios; pueden ser faltas hechas a individuos, los cuales han sufrido alguna herida por causa de ellos; o pueden ser de carácter público, y deben ser entonces confesados públicamente. </a:t>
          </a:r>
        </a:p>
        <a:p>
          <a:pPr lvl="0" algn="ctr" defTabSz="1066800" rtl="0">
            <a:lnSpc>
              <a:spcPct val="90000"/>
            </a:lnSpc>
            <a:spcBef>
              <a:spcPct val="0"/>
            </a:spcBef>
            <a:spcAft>
              <a:spcPct val="35000"/>
            </a:spcAft>
          </a:pPr>
          <a:r>
            <a:rPr lang="es-CO" sz="2400" kern="1200" dirty="0" smtClean="0"/>
            <a:t>Toda confesión debe ser definitiva y al punto, admitiendo los pecados de que seáis culpables. </a:t>
          </a:r>
          <a:endParaRPr lang="es-CO" sz="2400" kern="1200" dirty="0"/>
        </a:p>
      </dsp:txBody>
      <dsp:txXfrm>
        <a:off x="2468880" y="375436"/>
        <a:ext cx="5760719" cy="49377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3E5D9B-BD9F-48F2-B60E-6FA21C89176B}">
      <dsp:nvSpPr>
        <dsp:cNvPr id="0" name=""/>
        <dsp:cNvSpPr/>
      </dsp:nvSpPr>
      <dsp:spPr>
        <a:xfrm>
          <a:off x="0" y="391869"/>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6371A9-B987-4F0D-844D-3C3CFFEE1610}">
      <dsp:nvSpPr>
        <dsp:cNvPr id="0" name=""/>
        <dsp:cNvSpPr/>
      </dsp:nvSpPr>
      <dsp:spPr>
        <a:xfrm>
          <a:off x="2468880" y="391869"/>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kern="1200" dirty="0" smtClean="0"/>
            <a:t>En los días de Samuel, los Israelitas se apartaron de Dios. Estaban sufriendo las consecuencias del pecado; porque habían perdido su fe en Dios, el discernimiento de su poder y sabiduría para gobernar la nación, y su fe en la habilidad de dios de defender su causa. </a:t>
          </a:r>
        </a:p>
        <a:p>
          <a:pPr lvl="0" algn="ctr" defTabSz="933450" rtl="0">
            <a:lnSpc>
              <a:spcPct val="90000"/>
            </a:lnSpc>
            <a:spcBef>
              <a:spcPct val="0"/>
            </a:spcBef>
            <a:spcAft>
              <a:spcPct val="35000"/>
            </a:spcAft>
          </a:pPr>
          <a:r>
            <a:rPr lang="es-CO" sz="2100" b="1" kern="1200" dirty="0" smtClean="0">
              <a:solidFill>
                <a:srgbClr val="0070C0"/>
              </a:solidFill>
            </a:rPr>
            <a:t>Ellos se apartaron del gran Gobernador del universo y decidieron gobernarse como hacían los países circunvecinos. Antes de hallar paz, hicieron su confesión definitiva: </a:t>
          </a:r>
          <a:r>
            <a:rPr lang="es-CO" sz="2100" kern="1200" dirty="0" smtClean="0"/>
            <a:t>"…</a:t>
          </a:r>
          <a:r>
            <a:rPr lang="es-CO" sz="2100" b="1" kern="1200" dirty="0" smtClean="0"/>
            <a:t>a todos nuestros pecados hemos </a:t>
          </a:r>
          <a:r>
            <a:rPr lang="es-CO" sz="2100" b="1" u="sng" kern="1200" dirty="0" smtClean="0"/>
            <a:t>añadido</a:t>
          </a:r>
          <a:r>
            <a:rPr lang="es-CO" sz="2100" b="1" kern="1200" dirty="0" smtClean="0"/>
            <a:t> este mal de pedir rey para nosotros</a:t>
          </a:r>
          <a:r>
            <a:rPr lang="es-CO" sz="2100" kern="1200" dirty="0" smtClean="0"/>
            <a:t>." </a:t>
          </a:r>
          <a:r>
            <a:rPr lang="es-CO" sz="2100" b="1" u="sng" kern="1200" dirty="0" smtClean="0">
              <a:solidFill>
                <a:srgbClr val="FF0000"/>
              </a:solidFill>
            </a:rPr>
            <a:t>(I Samuel 12:19)</a:t>
          </a:r>
          <a:r>
            <a:rPr lang="es-CO" sz="2100" kern="1200" dirty="0" smtClean="0"/>
            <a:t>. </a:t>
          </a:r>
        </a:p>
        <a:p>
          <a:pPr lvl="0" algn="ctr" defTabSz="933450" rtl="0">
            <a:lnSpc>
              <a:spcPct val="90000"/>
            </a:lnSpc>
            <a:spcBef>
              <a:spcPct val="0"/>
            </a:spcBef>
            <a:spcAft>
              <a:spcPct val="35000"/>
            </a:spcAft>
          </a:pPr>
          <a:r>
            <a:rPr lang="es-CO" sz="2100" kern="1200" dirty="0" smtClean="0"/>
            <a:t>El pecado del cual eran acusados debía confesarse. La ingratitud de ellos les oprimía sus propios corazones, y los separaba de Dios. </a:t>
          </a:r>
          <a:endParaRPr lang="es-CO" sz="2100" kern="1200" dirty="0"/>
        </a:p>
      </dsp:txBody>
      <dsp:txXfrm>
        <a:off x="2468880" y="391869"/>
        <a:ext cx="5760719" cy="49377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E1E1A5-5409-440D-B0F1-324DF46F1CB7}">
      <dsp:nvSpPr>
        <dsp:cNvPr id="0" name=""/>
        <dsp:cNvSpPr/>
      </dsp:nvSpPr>
      <dsp:spPr>
        <a:xfrm>
          <a:off x="0" y="447443"/>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EA9854-D7FC-4906-AC0A-68FD085CC9C8}">
      <dsp:nvSpPr>
        <dsp:cNvPr id="0" name=""/>
        <dsp:cNvSpPr/>
      </dsp:nvSpPr>
      <dsp:spPr>
        <a:xfrm>
          <a:off x="2468880" y="447443"/>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La confesión no será aceptable ante Dios sin sincero arrepentimiento y reforma. Debe hacer cambios decididos en la vida; toda ofensa hacia Dios tiene que ser dejada. </a:t>
          </a:r>
          <a:r>
            <a:rPr lang="es-CO" sz="2200" b="1" u="sng" kern="1200" dirty="0" smtClean="0"/>
            <a:t>Ver Romanos 13:7,8</a:t>
          </a:r>
          <a:r>
            <a:rPr lang="es-CO" sz="2200" kern="1200" dirty="0" smtClean="0"/>
            <a:t>.</a:t>
          </a:r>
        </a:p>
        <a:p>
          <a:pPr lvl="0" algn="ctr" defTabSz="977900" rtl="0">
            <a:lnSpc>
              <a:spcPct val="90000"/>
            </a:lnSpc>
            <a:spcBef>
              <a:spcPct val="0"/>
            </a:spcBef>
            <a:spcAft>
              <a:spcPct val="35000"/>
            </a:spcAft>
          </a:pPr>
          <a:r>
            <a:rPr lang="es-CO" sz="2200" kern="1200" dirty="0" smtClean="0"/>
            <a:t> </a:t>
          </a:r>
          <a:r>
            <a:rPr lang="es-CO" sz="2200" b="1" kern="1200" dirty="0" smtClean="0">
              <a:solidFill>
                <a:srgbClr val="FF0000"/>
              </a:solidFill>
            </a:rPr>
            <a:t>Esto será el resultado de una tristeza genuina por el pecado. El trabajo que tenemos que hacer por parte nuestra se nos muestra claramente: </a:t>
          </a:r>
        </a:p>
        <a:p>
          <a:pPr lvl="0" algn="ctr" defTabSz="977900" rtl="0">
            <a:lnSpc>
              <a:spcPct val="90000"/>
            </a:lnSpc>
            <a:spcBef>
              <a:spcPct val="0"/>
            </a:spcBef>
            <a:spcAft>
              <a:spcPct val="35000"/>
            </a:spcAft>
          </a:pPr>
          <a:r>
            <a:rPr lang="es-CO" sz="2200" kern="1200" dirty="0" smtClean="0"/>
            <a:t>"</a:t>
          </a:r>
          <a:r>
            <a:rPr lang="es-CO" sz="2200" b="1" kern="1200" dirty="0" smtClean="0"/>
            <a:t>Lavaos y limpiaos; quitad la iniquidad de vuestras obras de delante de mis ojos; dejad de hacer lo malo; aprended a hacer el bien; buscad el juicio, restituid al agraviado, haced justicia al huérfano, amparad a la viuda</a:t>
          </a:r>
          <a:r>
            <a:rPr lang="es-CO" sz="2200" kern="1200" dirty="0" smtClean="0"/>
            <a:t>." </a:t>
          </a:r>
          <a:r>
            <a:rPr lang="es-CO" sz="2200" b="1" u="sng" kern="1200" dirty="0" smtClean="0"/>
            <a:t>(Isaías 1:16-17)</a:t>
          </a:r>
          <a:r>
            <a:rPr lang="es-CO" sz="2200" b="1" u="none" kern="1200" dirty="0" smtClean="0"/>
            <a:t>.</a:t>
          </a:r>
          <a:r>
            <a:rPr lang="es-CO" sz="2200" b="1" u="sng" kern="1200" dirty="0" smtClean="0"/>
            <a:t> </a:t>
          </a:r>
          <a:endParaRPr lang="es-CO" sz="2200" b="1" u="sng" kern="1200" dirty="0"/>
        </a:p>
      </dsp:txBody>
      <dsp:txXfrm>
        <a:off x="2468880" y="447443"/>
        <a:ext cx="5760719" cy="49377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188994-3601-4BCE-91EB-F397765E9E11}">
      <dsp:nvSpPr>
        <dsp:cNvPr id="0" name=""/>
        <dsp:cNvSpPr/>
      </dsp:nvSpPr>
      <dsp:spPr>
        <a:xfrm>
          <a:off x="0" y="247853"/>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CF3BD6-DEF4-4AAA-8AE6-B26D22CE1FC3}">
      <dsp:nvSpPr>
        <dsp:cNvPr id="0" name=""/>
        <dsp:cNvSpPr/>
      </dsp:nvSpPr>
      <dsp:spPr>
        <a:xfrm>
          <a:off x="2468880" y="247853"/>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s-CO" sz="2300" kern="1200" dirty="0" smtClean="0"/>
            <a:t>"…</a:t>
          </a:r>
          <a:r>
            <a:rPr lang="es-CO" sz="2300" b="1" kern="1200" dirty="0" smtClean="0"/>
            <a:t>Si el impío restituyere la prenda, devolviere lo que hubiere robado, y caminare en los estatutos de la vida, no haciendo iniquidad, vivirá ciertamente y no morirá</a:t>
          </a:r>
          <a:r>
            <a:rPr lang="es-CO" sz="2300" kern="1200" dirty="0" smtClean="0"/>
            <a:t>." </a:t>
          </a:r>
          <a:r>
            <a:rPr lang="es-CO" sz="2300" b="1" kern="1200" dirty="0" smtClean="0">
              <a:solidFill>
                <a:srgbClr val="FF0000"/>
              </a:solidFill>
            </a:rPr>
            <a:t>(Ezequiel 33:15). </a:t>
          </a:r>
        </a:p>
        <a:p>
          <a:pPr lvl="0" algn="ctr" defTabSz="1022350" rtl="0">
            <a:lnSpc>
              <a:spcPct val="90000"/>
            </a:lnSpc>
            <a:spcBef>
              <a:spcPct val="0"/>
            </a:spcBef>
            <a:spcAft>
              <a:spcPct val="35000"/>
            </a:spcAft>
          </a:pPr>
          <a:r>
            <a:rPr lang="es-CO" sz="2300" kern="1200" dirty="0" smtClean="0"/>
            <a:t>"…</a:t>
          </a:r>
          <a:r>
            <a:rPr lang="es-CO" sz="2300" b="1" kern="1200" dirty="0" smtClean="0"/>
            <a:t>Esto mismo de que hayáis sido contristados según Dios; ¡qué solicitud produjo en vosotros, qué defensa, qué indignación, qué ardiente afecto, qué celo, y qué vindicación</a:t>
          </a:r>
          <a:r>
            <a:rPr lang="es-CO" sz="2300" kern="1200" dirty="0" smtClean="0"/>
            <a:t>! </a:t>
          </a:r>
          <a:r>
            <a:rPr lang="es-CO" sz="2300" b="1" kern="1200" dirty="0" smtClean="0">
              <a:solidFill>
                <a:srgbClr val="FF0000"/>
              </a:solidFill>
            </a:rPr>
            <a:t>2 Cor.7:11.</a:t>
          </a:r>
        </a:p>
        <a:p>
          <a:pPr lvl="0" algn="ctr" defTabSz="1022350" rtl="0">
            <a:lnSpc>
              <a:spcPct val="90000"/>
            </a:lnSpc>
            <a:spcBef>
              <a:spcPct val="0"/>
            </a:spcBef>
            <a:spcAft>
              <a:spcPct val="35000"/>
            </a:spcAft>
          </a:pPr>
          <a:r>
            <a:rPr lang="es-CO" sz="2300" kern="1200" dirty="0" smtClean="0"/>
            <a:t>«</a:t>
          </a:r>
          <a:r>
            <a:rPr lang="es-CO" sz="2300" b="1" kern="1200" dirty="0" smtClean="0"/>
            <a:t>En todo os habéis mostrado limpios en el asunto.» </a:t>
          </a:r>
          <a:r>
            <a:rPr lang="es-CO" sz="2300" b="1" kern="1200" dirty="0" smtClean="0">
              <a:solidFill>
                <a:srgbClr val="FF0000"/>
              </a:solidFill>
            </a:rPr>
            <a:t>(2 Corintios 7:11). </a:t>
          </a:r>
          <a:r>
            <a:rPr lang="es-CO" sz="2300" b="1" kern="1200" dirty="0" smtClean="0">
              <a:solidFill>
                <a:srgbClr val="0070C0"/>
              </a:solidFill>
            </a:rPr>
            <a:t>El no hacer esto, es semejante a MANTENER una bombilla apagada.</a:t>
          </a:r>
          <a:endParaRPr lang="es-CO" sz="2300" b="1" kern="1200" dirty="0">
            <a:solidFill>
              <a:srgbClr val="0070C0"/>
            </a:solidFill>
          </a:endParaRPr>
        </a:p>
      </dsp:txBody>
      <dsp:txXfrm>
        <a:off x="2468880" y="247853"/>
        <a:ext cx="5760719" cy="49377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7EE49F-FB34-4A9F-9DBE-7228C1B5C316}">
      <dsp:nvSpPr>
        <dsp:cNvPr id="0" name=""/>
        <dsp:cNvSpPr/>
      </dsp:nvSpPr>
      <dsp:spPr>
        <a:xfrm>
          <a:off x="0" y="35586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4C20F5-1978-4054-939C-50C29C0E7789}">
      <dsp:nvSpPr>
        <dsp:cNvPr id="0" name=""/>
        <dsp:cNvSpPr/>
      </dsp:nvSpPr>
      <dsp:spPr>
        <a:xfrm>
          <a:off x="2468880" y="35586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b="1" kern="1200" dirty="0" smtClean="0">
              <a:solidFill>
                <a:srgbClr val="FF0000"/>
              </a:solidFill>
            </a:rPr>
            <a:t>Cuando el pecado ha </a:t>
          </a:r>
          <a:r>
            <a:rPr lang="es-CO" sz="2200" b="1" u="sng" kern="1200" dirty="0" smtClean="0">
              <a:solidFill>
                <a:srgbClr val="FF0000"/>
              </a:solidFill>
            </a:rPr>
            <a:t>cauterizado</a:t>
          </a:r>
          <a:r>
            <a:rPr lang="es-CO" sz="2200" b="1" kern="1200" dirty="0" smtClean="0">
              <a:solidFill>
                <a:srgbClr val="FF0000"/>
              </a:solidFill>
            </a:rPr>
            <a:t> el sentido de percepción moral, el malhechor no puede discernir los defectos de su carácter; ni darse cuenta de la enormidad del mal que ha cometido; y a menos que ceda al poder convincente del Espíritu Santo, él permanecerá en un aceguera parcial, con relación a su pecado. </a:t>
          </a:r>
        </a:p>
        <a:p>
          <a:pPr lvl="0" algn="ctr" defTabSz="977900" rtl="0">
            <a:lnSpc>
              <a:spcPct val="90000"/>
            </a:lnSpc>
            <a:spcBef>
              <a:spcPct val="0"/>
            </a:spcBef>
            <a:spcAft>
              <a:spcPct val="35000"/>
            </a:spcAft>
          </a:pPr>
          <a:r>
            <a:rPr lang="es-CO" sz="2200" kern="1200" dirty="0" smtClean="0"/>
            <a:t>Sus confesiones no serán sinceras. A cada reconocimiento de su culpabilidad añadirá una excusa para no tomar sobre sí la responsabilidad de lo que hace, declarando que si no hubiera sido por causa de ciertas circunstancias, él no hubiera hecho esto o aquello, por lo cual se lo reprueba. </a:t>
          </a:r>
          <a:endParaRPr lang="es-CO" sz="2200" kern="1200" dirty="0"/>
        </a:p>
      </dsp:txBody>
      <dsp:txXfrm>
        <a:off x="2468880" y="355865"/>
        <a:ext cx="5760719" cy="493776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8B35D5-F39F-4D24-8DB7-9F34061ABDDE}">
      <dsp:nvSpPr>
        <dsp:cNvPr id="0" name=""/>
        <dsp:cNvSpPr/>
      </dsp:nvSpPr>
      <dsp:spPr>
        <a:xfrm>
          <a:off x="0" y="283857"/>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AF7DB6-301E-4027-BC9D-C3527DC18293}">
      <dsp:nvSpPr>
        <dsp:cNvPr id="0" name=""/>
        <dsp:cNvSpPr/>
      </dsp:nvSpPr>
      <dsp:spPr>
        <a:xfrm>
          <a:off x="2468880" y="283857"/>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solidFill>
                <a:srgbClr val="FF0000"/>
              </a:solidFill>
            </a:rPr>
            <a:t>Después que Adán y Eva comieron del fruto prohibido, los embargo un sentimiento de terror y vergüenza. Al principio, su único pensamiento era cómo excusar su pecado y escaparse de la terrible sentencia de muerte.</a:t>
          </a:r>
        </a:p>
        <a:p>
          <a:pPr lvl="0" algn="ctr" defTabSz="977900" rtl="0">
            <a:lnSpc>
              <a:spcPct val="90000"/>
            </a:lnSpc>
            <a:spcBef>
              <a:spcPct val="0"/>
            </a:spcBef>
            <a:spcAft>
              <a:spcPct val="35000"/>
            </a:spcAft>
          </a:pPr>
          <a:r>
            <a:rPr lang="es-CO" sz="2200" kern="1200" dirty="0" smtClean="0"/>
            <a:t> Cuando el Señor inquirió acerca de su pecado, Adán respondió echando la culpa sobre Dios y sobre su compañera:</a:t>
          </a:r>
        </a:p>
        <a:p>
          <a:pPr lvl="0" algn="ctr" defTabSz="977900" rtl="0">
            <a:lnSpc>
              <a:spcPct val="90000"/>
            </a:lnSpc>
            <a:spcBef>
              <a:spcPct val="0"/>
            </a:spcBef>
            <a:spcAft>
              <a:spcPct val="35000"/>
            </a:spcAft>
          </a:pPr>
          <a:r>
            <a:rPr lang="es-CO" sz="2200" kern="1200" dirty="0" smtClean="0"/>
            <a:t> </a:t>
          </a:r>
          <a:r>
            <a:rPr lang="es-CO" sz="2200" kern="1200" dirty="0" smtClean="0">
              <a:solidFill>
                <a:srgbClr val="FF0000"/>
              </a:solidFill>
            </a:rPr>
            <a:t>"La mujer que me diste por compañera me dio del árbol y yo comí." La mujer le hecho la culpa a la serpiente, diciendo: "La serpiente me engañó, y yo comí." (Génesis 3:12-13). </a:t>
          </a:r>
        </a:p>
        <a:p>
          <a:pPr lvl="0" algn="ctr" defTabSz="977900" rtl="0">
            <a:lnSpc>
              <a:spcPct val="90000"/>
            </a:lnSpc>
            <a:spcBef>
              <a:spcPct val="0"/>
            </a:spcBef>
            <a:spcAft>
              <a:spcPct val="35000"/>
            </a:spcAft>
          </a:pPr>
          <a:r>
            <a:rPr lang="es-CO" sz="2200" kern="1200" dirty="0" smtClean="0">
              <a:solidFill>
                <a:srgbClr val="FF0000"/>
              </a:solidFill>
            </a:rPr>
            <a:t>El Adán moderno, evade enfrentarse a la realidad de su pecado de diversas formas…..?</a:t>
          </a:r>
          <a:endParaRPr lang="es-CO" sz="2200" kern="1200" dirty="0">
            <a:solidFill>
              <a:srgbClr val="FF0000"/>
            </a:solidFill>
          </a:endParaRPr>
        </a:p>
      </dsp:txBody>
      <dsp:txXfrm>
        <a:off x="2468880" y="283857"/>
        <a:ext cx="5760719" cy="493776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03DF58-EF31-4A5E-B90F-8B2958EF7C86}">
      <dsp:nvSpPr>
        <dsp:cNvPr id="0" name=""/>
        <dsp:cNvSpPr/>
      </dsp:nvSpPr>
      <dsp:spPr>
        <a:xfrm>
          <a:off x="0" y="216017"/>
          <a:ext cx="4937760" cy="5577496"/>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7CD89C-4DC5-424E-9C31-79966D28DA8F}">
      <dsp:nvSpPr>
        <dsp:cNvPr id="0" name=""/>
        <dsp:cNvSpPr/>
      </dsp:nvSpPr>
      <dsp:spPr>
        <a:xfrm>
          <a:off x="2468880" y="216017"/>
          <a:ext cx="5760719" cy="557749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Los ejemplos de arrepentimiento genuino y de humillación que hallamos en la Palabra de Dios revelan un espíritu de confesión en el cual no hay excusa por el pecado, ni intento de justificación propia. </a:t>
          </a:r>
        </a:p>
        <a:p>
          <a:pPr lvl="0" algn="ctr" defTabSz="889000" rtl="0">
            <a:lnSpc>
              <a:spcPct val="90000"/>
            </a:lnSpc>
            <a:spcBef>
              <a:spcPct val="0"/>
            </a:spcBef>
            <a:spcAft>
              <a:spcPct val="35000"/>
            </a:spcAft>
          </a:pPr>
          <a:r>
            <a:rPr lang="es-CO" sz="2000" kern="1200" dirty="0" smtClean="0"/>
            <a:t>Pablo no trató de encubrirse a sí mismo al describir su pecado en la forma más horrible, en sus más oscuros tonos; no trató de aminorar su culpabilidad. </a:t>
          </a:r>
        </a:p>
        <a:p>
          <a:pPr lvl="0" algn="ctr" defTabSz="889000" rtl="0">
            <a:lnSpc>
              <a:spcPct val="90000"/>
            </a:lnSpc>
            <a:spcBef>
              <a:spcPct val="0"/>
            </a:spcBef>
            <a:spcAft>
              <a:spcPct val="35000"/>
            </a:spcAft>
          </a:pPr>
          <a:r>
            <a:rPr lang="es-CO" sz="2000" kern="1200" dirty="0" smtClean="0"/>
            <a:t>El dice: "</a:t>
          </a:r>
          <a:r>
            <a:rPr lang="es-CO" sz="2000" b="1" u="sng" kern="1200" dirty="0" smtClean="0"/>
            <a:t>Yo encerré en cárceles a muchos de los santos</a:t>
          </a:r>
          <a:r>
            <a:rPr lang="es-CO" sz="2000" b="1" kern="1200" dirty="0" smtClean="0"/>
            <a:t>, habiendo recibido poderes de los principales sacerdotes; y </a:t>
          </a:r>
          <a:r>
            <a:rPr lang="es-CO" sz="2000" b="1" u="sng" kern="1200" dirty="0" smtClean="0"/>
            <a:t>cuando los mataron yo di mi voto</a:t>
          </a:r>
          <a:r>
            <a:rPr lang="es-CO" sz="2000" b="1" kern="1200" dirty="0" smtClean="0"/>
            <a:t>. Y muchas veces, </a:t>
          </a:r>
          <a:r>
            <a:rPr lang="es-CO" sz="2000" b="1" u="sng" kern="1200" dirty="0" smtClean="0"/>
            <a:t>castigándolos en todas las sinagogas, los forcé a blasfemar</a:t>
          </a:r>
          <a:r>
            <a:rPr lang="es-CO" sz="2000" b="1" kern="1200" dirty="0" smtClean="0"/>
            <a:t>; y enfurecido sobremanera contra ellos, </a:t>
          </a:r>
          <a:r>
            <a:rPr lang="es-CO" sz="2000" b="1" u="sng" kern="1200" dirty="0" smtClean="0"/>
            <a:t>los perseguí hasta en las ciudades extranjeras</a:t>
          </a:r>
          <a:r>
            <a:rPr lang="es-CO" sz="2000" kern="1200" dirty="0" smtClean="0"/>
            <a:t>." </a:t>
          </a:r>
          <a:r>
            <a:rPr lang="es-CO" sz="2000" b="1" kern="1200" dirty="0" smtClean="0">
              <a:solidFill>
                <a:srgbClr val="FF0000"/>
              </a:solidFill>
            </a:rPr>
            <a:t>(Hechos 26:10-11). </a:t>
          </a:r>
          <a:r>
            <a:rPr lang="es-CO" sz="2000" kern="1200" dirty="0" smtClean="0"/>
            <a:t>El no vacila al decir que: "</a:t>
          </a:r>
          <a:r>
            <a:rPr lang="es-CO" sz="2000" b="1" kern="1200" dirty="0" smtClean="0"/>
            <a:t>Cristo Jesús vino al mundo para salvar a los pecadores, de los cuales yo soy el primero.</a:t>
          </a:r>
          <a:r>
            <a:rPr lang="es-CO" sz="2000" kern="1200" dirty="0" smtClean="0"/>
            <a:t>" </a:t>
          </a:r>
          <a:r>
            <a:rPr lang="es-CO" sz="2000" b="1" kern="1200" dirty="0" smtClean="0">
              <a:solidFill>
                <a:srgbClr val="FF0000"/>
              </a:solidFill>
            </a:rPr>
            <a:t>(I Timoteo 1:15). </a:t>
          </a:r>
          <a:endParaRPr lang="es-CO" sz="2000" b="1" kern="1200" dirty="0">
            <a:solidFill>
              <a:srgbClr val="FF0000"/>
            </a:solidFill>
          </a:endParaRPr>
        </a:p>
      </dsp:txBody>
      <dsp:txXfrm>
        <a:off x="2468880" y="216017"/>
        <a:ext cx="5760719" cy="557749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EB4994-C700-490C-B9E8-0EB9291A14DC}">
      <dsp:nvSpPr>
        <dsp:cNvPr id="0" name=""/>
        <dsp:cNvSpPr/>
      </dsp:nvSpPr>
      <dsp:spPr>
        <a:xfrm>
          <a:off x="0" y="319861"/>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A2302C-EC20-4994-B3A4-CEDCBB3B5C8E}">
      <dsp:nvSpPr>
        <dsp:cNvPr id="0" name=""/>
        <dsp:cNvSpPr/>
      </dsp:nvSpPr>
      <dsp:spPr>
        <a:xfrm>
          <a:off x="2468880" y="319861"/>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El corazón humilde y quebrantado, humillado por el arrepentimiento verdadero, apreciará algo del amor de Dios y de lo que ha costado el Calvario; y como un hijo se confiesa a un padre amante, así el penitente traerá todos sus pecados delante de Dios. </a:t>
          </a:r>
        </a:p>
        <a:p>
          <a:pPr lvl="0" algn="ctr" defTabSz="1066800" rtl="0">
            <a:lnSpc>
              <a:spcPct val="90000"/>
            </a:lnSpc>
            <a:spcBef>
              <a:spcPct val="0"/>
            </a:spcBef>
            <a:spcAft>
              <a:spcPct val="35000"/>
            </a:spcAft>
          </a:pPr>
          <a:r>
            <a:rPr lang="es-CO" sz="2400" kern="1200" dirty="0" smtClean="0"/>
            <a:t>Y está escrito: "</a:t>
          </a:r>
          <a:r>
            <a:rPr lang="es-CO" sz="2400" b="1" kern="1200" dirty="0" smtClean="0"/>
            <a:t>Si confesamos nuestros pecados, él es fiel y justo para perdonar nuestros pecados, y limpiarnos de toda maldad.</a:t>
          </a:r>
          <a:r>
            <a:rPr lang="es-CO" sz="2400" kern="1200" dirty="0" smtClean="0"/>
            <a:t>" </a:t>
          </a:r>
          <a:r>
            <a:rPr lang="es-CO" sz="2400" b="1" kern="1200" dirty="0" smtClean="0">
              <a:solidFill>
                <a:srgbClr val="FF0000"/>
              </a:solidFill>
            </a:rPr>
            <a:t>(I Juan 1:9).</a:t>
          </a:r>
        </a:p>
        <a:p>
          <a:pPr lvl="0" algn="ctr" defTabSz="1066800" rtl="0">
            <a:lnSpc>
              <a:spcPct val="90000"/>
            </a:lnSpc>
            <a:spcBef>
              <a:spcPct val="0"/>
            </a:spcBef>
            <a:spcAft>
              <a:spcPct val="35000"/>
            </a:spcAft>
          </a:pPr>
          <a:r>
            <a:rPr lang="es-CO" sz="2400" kern="1200" dirty="0" smtClean="0">
              <a:solidFill>
                <a:srgbClr val="0070C0"/>
              </a:solidFill>
            </a:rPr>
            <a:t>Cristo está esperándote, ben a Él antes que sea demasiado tarde. </a:t>
          </a:r>
          <a:endParaRPr lang="es-CO" sz="2400" kern="1200" dirty="0">
            <a:solidFill>
              <a:srgbClr val="0070C0"/>
            </a:solidFill>
          </a:endParaRPr>
        </a:p>
      </dsp:txBody>
      <dsp:txXfrm>
        <a:off x="2468880" y="319861"/>
        <a:ext cx="5760719" cy="4937760"/>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02/06/2016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02/06/2016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02/06/2016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02/06/2016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02/06/2016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02/06/2016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02/06/2016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02/06/2016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33549" y="620689"/>
            <a:ext cx="7772400" cy="1152128"/>
          </a:xfrm>
          <a:solidFill>
            <a:schemeClr val="accent4">
              <a:lumMod val="60000"/>
              <a:lumOff val="40000"/>
            </a:schemeClr>
          </a:solidFill>
          <a:scene3d>
            <a:camera prst="orthographicFront"/>
            <a:lightRig rig="threePt" dir="t"/>
          </a:scene3d>
          <a:sp3d>
            <a:bevelT prst="angle"/>
          </a:sp3d>
        </p:spPr>
        <p:txBody>
          <a:bodyPr>
            <a:normAutofit fontScale="90000"/>
          </a:bodyPr>
          <a:lstStyle/>
          <a:p>
            <a:r>
              <a:rPr lang="es-CO" b="1" dirty="0" smtClean="0"/>
              <a:t>PARA OBTENER LA PAZ INTERIOR</a:t>
            </a:r>
            <a:endParaRPr lang="es-CO"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44" y="1988840"/>
            <a:ext cx="4464496" cy="3419450"/>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Flecha doblada"/>
          <p:cNvSpPr/>
          <p:nvPr/>
        </p:nvSpPr>
        <p:spPr>
          <a:xfrm rot="16200000">
            <a:off x="3841055" y="3007816"/>
            <a:ext cx="813817" cy="4968552"/>
          </a:xfrm>
          <a:prstGeom prst="bentArrow">
            <a:avLst/>
          </a:prstGeom>
          <a:solidFill>
            <a:schemeClr val="accent4">
              <a:lumMod val="60000"/>
              <a:lumOff val="40000"/>
            </a:schemeClr>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47565844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60000"/>
              <a:lumOff val="40000"/>
            </a:schemeClr>
          </a:solidFill>
          <a:scene3d>
            <a:camera prst="orthographicFront"/>
            <a:lightRig rig="threePt" dir="t"/>
          </a:scene3d>
          <a:sp3d>
            <a:bevelT prst="angle"/>
          </a:sp3d>
        </p:spPr>
        <p:txBody>
          <a:bodyPr/>
          <a:lstStyle/>
          <a:p>
            <a:r>
              <a:rPr lang="es-CO" dirty="0"/>
              <a:t>PARA OBTENER LA PAZ INTERIOR</a:t>
            </a:r>
          </a:p>
        </p:txBody>
      </p:sp>
      <p:sp>
        <p:nvSpPr>
          <p:cNvPr id="3" name="2 Marcador de contenido"/>
          <p:cNvSpPr>
            <a:spLocks noGrp="1"/>
          </p:cNvSpPr>
          <p:nvPr>
            <p:ph idx="1"/>
          </p:nvPr>
        </p:nvSpPr>
        <p:spPr>
          <a:xfrm>
            <a:off x="457200" y="1600201"/>
            <a:ext cx="5698976" cy="1972815"/>
          </a:xfrm>
          <a:scene3d>
            <a:camera prst="isometricOffAxis1Right"/>
            <a:lightRig rig="threePt" dir="t"/>
          </a:scene3d>
        </p:spPr>
        <p:txBody>
          <a:bodyPr>
            <a:normAutofit/>
          </a:bodyPr>
          <a:lstStyle/>
          <a:p>
            <a:pPr marL="0" indent="0">
              <a:buNone/>
            </a:pPr>
            <a:r>
              <a:rPr lang="es-CO" sz="2800" dirty="0"/>
              <a:t>El que encubre sus pecados no </a:t>
            </a:r>
            <a:r>
              <a:rPr lang="es-CO" sz="2800" dirty="0" smtClean="0"/>
              <a:t>prospera; </a:t>
            </a:r>
            <a:r>
              <a:rPr lang="es-CO" sz="2800" dirty="0"/>
              <a:t>mas el que los confiesa y se aparta </a:t>
            </a:r>
            <a:r>
              <a:rPr lang="es-CO" sz="2800" dirty="0" smtClean="0"/>
              <a:t>alcanzará </a:t>
            </a:r>
            <a:r>
              <a:rPr lang="es-CO" sz="2800" dirty="0"/>
              <a:t>misericordia." </a:t>
            </a:r>
            <a:r>
              <a:rPr lang="es-CO" sz="2800" dirty="0">
                <a:solidFill>
                  <a:srgbClr val="FF0000"/>
                </a:solidFill>
              </a:rPr>
              <a:t>(Proverbios 28:13). </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1628800"/>
            <a:ext cx="1926704"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4021026"/>
            <a:ext cx="8568952" cy="2677656"/>
          </a:xfrm>
          <a:prstGeom prst="rect">
            <a:avLst/>
          </a:prstGeom>
          <a:solidFill>
            <a:schemeClr val="accent4">
              <a:lumMod val="60000"/>
              <a:lumOff val="40000"/>
            </a:schemeClr>
          </a:solidFill>
          <a:scene3d>
            <a:camera prst="orthographicFront"/>
            <a:lightRig rig="threePt" dir="t"/>
          </a:scene3d>
          <a:sp3d>
            <a:bevelT prst="angle"/>
          </a:sp3d>
        </p:spPr>
        <p:txBody>
          <a:bodyPr wrap="square">
            <a:spAutoFit/>
          </a:bodyPr>
          <a:lstStyle/>
          <a:p>
            <a:r>
              <a:rPr lang="es-CO" sz="2400" dirty="0"/>
              <a:t>Las condiciones que pone Dios para que alcancemos su misericordia son sencillas, justas y </a:t>
            </a:r>
            <a:r>
              <a:rPr lang="es-CO" sz="2400" dirty="0" smtClean="0"/>
              <a:t>razonables. </a:t>
            </a:r>
            <a:r>
              <a:rPr lang="es-CO" sz="2400" dirty="0"/>
              <a:t>El Señor no nos pide que hagamos grandes sacrificios para obtener el </a:t>
            </a:r>
            <a:r>
              <a:rPr lang="es-CO" sz="2400" dirty="0" smtClean="0"/>
              <a:t>perdón </a:t>
            </a:r>
            <a:r>
              <a:rPr lang="es-CO" sz="2400" dirty="0"/>
              <a:t>de nuestros pecados. No necesitamos hacer peregrinaciones largas y penosas, ni hacer penitencias dolorosas para encomendar nuestra alma al Dios del cielo o para expiar nuestra </a:t>
            </a:r>
            <a:r>
              <a:rPr lang="es-CO" sz="2400" dirty="0" smtClean="0"/>
              <a:t>transgresión, </a:t>
            </a:r>
            <a:r>
              <a:rPr lang="es-CO" sz="2400" u="sng" dirty="0"/>
              <a:t>pero el que confiesa y se aparta de sus pecados </a:t>
            </a:r>
            <a:r>
              <a:rPr lang="es-CO" sz="2400" u="sng" dirty="0" smtClean="0"/>
              <a:t>alcanzará </a:t>
            </a:r>
            <a:r>
              <a:rPr lang="es-CO" sz="2400" u="sng" dirty="0"/>
              <a:t>misericordia</a:t>
            </a:r>
            <a:r>
              <a:rPr lang="es-CO" sz="2400" dirty="0"/>
              <a:t>. </a:t>
            </a:r>
          </a:p>
        </p:txBody>
      </p:sp>
    </p:spTree>
    <p:extLst>
      <p:ext uri="{BB962C8B-B14F-4D97-AF65-F5344CB8AC3E}">
        <p14:creationId xmlns:p14="http://schemas.microsoft.com/office/powerpoint/2010/main" val="153323963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3901632644"/>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05388659"/>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642194"/>
          </a:xfrm>
          <a:solidFill>
            <a:schemeClr val="accent4">
              <a:lumMod val="60000"/>
              <a:lumOff val="40000"/>
            </a:schemeClr>
          </a:solidFill>
          <a:scene3d>
            <a:camera prst="orthographicFront"/>
            <a:lightRig rig="threePt" dir="t"/>
          </a:scene3d>
          <a:sp3d>
            <a:bevelT prst="angle"/>
          </a:sp3d>
        </p:spPr>
        <p:txBody>
          <a:bodyPr>
            <a:noAutofit/>
          </a:bodyPr>
          <a:lstStyle/>
          <a:p>
            <a:r>
              <a:rPr lang="es-CO" sz="2800" b="1" dirty="0"/>
              <a:t>"Por tanto, si has traído tu ofrenda al altar y allí te acuerdas de que tu hermano tiene algo contra ti, </a:t>
            </a:r>
            <a:r>
              <a:rPr lang="es-CO" sz="2800" b="1" dirty="0" smtClean="0"/>
              <a:t> deja </a:t>
            </a:r>
            <a:r>
              <a:rPr lang="es-CO" sz="2800" b="1" dirty="0"/>
              <a:t>tu ofrenda allí delante del altar, y </a:t>
            </a:r>
            <a:r>
              <a:rPr lang="es-CO" sz="2800" b="1" dirty="0" smtClean="0"/>
              <a:t>ve, </a:t>
            </a:r>
            <a:r>
              <a:rPr lang="es-CO" sz="2800" b="1" dirty="0"/>
              <a:t>reconcíliate primero con tu hermano</a:t>
            </a:r>
            <a:r>
              <a:rPr lang="es-CO" sz="2800" b="1" dirty="0" smtClean="0"/>
              <a:t>, </a:t>
            </a:r>
            <a:endParaRPr lang="es-CO" sz="2800" b="1" dirty="0"/>
          </a:p>
        </p:txBody>
      </p:sp>
      <p:sp>
        <p:nvSpPr>
          <p:cNvPr id="3" name="2 Marcador de contenido"/>
          <p:cNvSpPr>
            <a:spLocks noGrp="1"/>
          </p:cNvSpPr>
          <p:nvPr>
            <p:ph idx="1"/>
          </p:nvPr>
        </p:nvSpPr>
        <p:spPr>
          <a:xfrm>
            <a:off x="457200" y="5373216"/>
            <a:ext cx="8229600" cy="1008112"/>
          </a:xfrm>
          <a:solidFill>
            <a:schemeClr val="accent4">
              <a:lumMod val="60000"/>
              <a:lumOff val="40000"/>
            </a:schemeClr>
          </a:solidFill>
          <a:scene3d>
            <a:camera prst="orthographicFront"/>
            <a:lightRig rig="threePt" dir="t"/>
          </a:scene3d>
          <a:sp3d>
            <a:bevelT prst="angle"/>
          </a:sp3d>
        </p:spPr>
        <p:txBody>
          <a:bodyPr>
            <a:normAutofit fontScale="92500" lnSpcReduction="10000"/>
          </a:bodyPr>
          <a:lstStyle/>
          <a:p>
            <a:pPr marL="0" indent="0" algn="ctr">
              <a:buNone/>
            </a:pPr>
            <a:r>
              <a:rPr lang="es-CO" sz="3600" b="1" dirty="0"/>
              <a:t>y entonces vuelve y ofrece tu </a:t>
            </a:r>
            <a:r>
              <a:rPr lang="es-CO" sz="3600" b="1" dirty="0" smtClean="0"/>
              <a:t>ofrenda» </a:t>
            </a:r>
            <a:r>
              <a:rPr lang="es-CO" sz="3600" b="1" u="sng" dirty="0" smtClean="0"/>
              <a:t>Mat.5:23,24</a:t>
            </a:r>
            <a:r>
              <a:rPr lang="es-CO" sz="3600" b="1" dirty="0" smtClean="0"/>
              <a:t>.</a:t>
            </a:r>
            <a:endParaRPr lang="es-CO" sz="3600" b="1"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2276872"/>
            <a:ext cx="3744416" cy="2824336"/>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2256304"/>
            <a:ext cx="3672408" cy="2824335"/>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8046109"/>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184576"/>
          </a:xfrm>
          <a:solidFill>
            <a:schemeClr val="bg2">
              <a:lumMod val="25000"/>
            </a:schemeClr>
          </a:solidFill>
          <a:scene3d>
            <a:camera prst="orthographicFront"/>
            <a:lightRig rig="threePt" dir="t"/>
          </a:scene3d>
          <a:sp3d>
            <a:bevelT prst="angle"/>
          </a:sp3d>
        </p:spPr>
        <p:txBody>
          <a:bodyPr>
            <a:normAutofit/>
          </a:bodyPr>
          <a:lstStyle/>
          <a:p>
            <a:pPr marL="0" indent="0" algn="ctr">
              <a:buNone/>
            </a:pPr>
            <a:r>
              <a:rPr lang="es-CO" b="1" dirty="0" smtClean="0">
                <a:solidFill>
                  <a:srgbClr val="FFFF00"/>
                </a:solidFill>
              </a:rPr>
              <a:t>Mat.6: 12, 14, 15 Dice: </a:t>
            </a:r>
          </a:p>
          <a:p>
            <a:pPr marL="0" indent="0" algn="ctr">
              <a:buNone/>
            </a:pPr>
            <a:r>
              <a:rPr lang="es-CO" dirty="0" smtClean="0">
                <a:solidFill>
                  <a:schemeClr val="bg1"/>
                </a:solidFill>
              </a:rPr>
              <a:t>«Perdónanos </a:t>
            </a:r>
            <a:r>
              <a:rPr lang="es-CO" dirty="0">
                <a:solidFill>
                  <a:schemeClr val="bg1"/>
                </a:solidFill>
              </a:rPr>
              <a:t>nuestras </a:t>
            </a:r>
            <a:r>
              <a:rPr lang="es-CO" dirty="0" smtClean="0">
                <a:solidFill>
                  <a:schemeClr val="bg1"/>
                </a:solidFill>
              </a:rPr>
              <a:t>deudas, como </a:t>
            </a:r>
            <a:r>
              <a:rPr lang="es-CO" dirty="0">
                <a:solidFill>
                  <a:schemeClr val="bg1"/>
                </a:solidFill>
              </a:rPr>
              <a:t>también nosotros </a:t>
            </a:r>
            <a:r>
              <a:rPr lang="es-CO" dirty="0" smtClean="0">
                <a:solidFill>
                  <a:schemeClr val="bg1"/>
                </a:solidFill>
              </a:rPr>
              <a:t>perdonamos a </a:t>
            </a:r>
            <a:r>
              <a:rPr lang="es-CO" dirty="0">
                <a:solidFill>
                  <a:schemeClr val="bg1"/>
                </a:solidFill>
              </a:rPr>
              <a:t>nuestros deudores</a:t>
            </a:r>
            <a:r>
              <a:rPr lang="es-CO" dirty="0" smtClean="0">
                <a:solidFill>
                  <a:schemeClr val="bg1"/>
                </a:solidFill>
              </a:rPr>
              <a:t>. </a:t>
            </a:r>
          </a:p>
          <a:p>
            <a:pPr marL="0" indent="0" algn="ctr">
              <a:buNone/>
            </a:pPr>
            <a:endParaRPr lang="es-CO" dirty="0"/>
          </a:p>
          <a:p>
            <a:pPr marL="0" indent="0" algn="ctr">
              <a:buNone/>
            </a:pPr>
            <a:r>
              <a:rPr lang="es-CO" dirty="0" smtClean="0">
                <a:solidFill>
                  <a:schemeClr val="bg1"/>
                </a:solidFill>
              </a:rPr>
              <a:t>Por </a:t>
            </a:r>
            <a:r>
              <a:rPr lang="es-CO" dirty="0">
                <a:solidFill>
                  <a:schemeClr val="bg1"/>
                </a:solidFill>
              </a:rPr>
              <a:t>tanto, </a:t>
            </a:r>
            <a:r>
              <a:rPr lang="es-CO" u="sng" dirty="0">
                <a:solidFill>
                  <a:schemeClr val="bg1"/>
                </a:solidFill>
              </a:rPr>
              <a:t>si perdonáis a los hombres sus ofensas, os perdonará también a vosotros vuestro Padre celestial</a:t>
            </a:r>
            <a:r>
              <a:rPr lang="es-CO" dirty="0" smtClean="0">
                <a:solidFill>
                  <a:schemeClr val="bg1"/>
                </a:solidFill>
              </a:rPr>
              <a:t>; </a:t>
            </a:r>
            <a:r>
              <a:rPr lang="es-CO" u="sng" dirty="0" smtClean="0">
                <a:solidFill>
                  <a:schemeClr val="bg1"/>
                </a:solidFill>
              </a:rPr>
              <a:t>pero </a:t>
            </a:r>
            <a:r>
              <a:rPr lang="es-CO" u="sng" dirty="0">
                <a:solidFill>
                  <a:schemeClr val="bg1"/>
                </a:solidFill>
              </a:rPr>
              <a:t>si no perdonáis sus ofensas a los hombres, tampoco vuestro Padre os perdonará vuestras </a:t>
            </a:r>
            <a:r>
              <a:rPr lang="es-CO" u="sng" dirty="0" smtClean="0">
                <a:solidFill>
                  <a:schemeClr val="bg1"/>
                </a:solidFill>
              </a:rPr>
              <a:t>ofensas</a:t>
            </a:r>
            <a:r>
              <a:rPr lang="es-CO" dirty="0" smtClean="0">
                <a:solidFill>
                  <a:schemeClr val="bg1"/>
                </a:solidFill>
              </a:rPr>
              <a:t>».</a:t>
            </a:r>
            <a:endParaRPr lang="es-CO" dirty="0">
              <a:solidFill>
                <a:schemeClr val="bg1"/>
              </a:solidFill>
            </a:endParaRPr>
          </a:p>
        </p:txBody>
      </p:sp>
    </p:spTree>
    <p:extLst>
      <p:ext uri="{BB962C8B-B14F-4D97-AF65-F5344CB8AC3E}">
        <p14:creationId xmlns:p14="http://schemas.microsoft.com/office/powerpoint/2010/main" val="361502502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2172489434"/>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380089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479338912"/>
              </p:ext>
            </p:extLst>
          </p:nvPr>
        </p:nvGraphicFramePr>
        <p:xfrm>
          <a:off x="457200" y="404664"/>
          <a:ext cx="8229600" cy="57214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08811553"/>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116753346"/>
              </p:ext>
            </p:extLst>
          </p:nvPr>
        </p:nvGraphicFramePr>
        <p:xfrm>
          <a:off x="457200" y="548680"/>
          <a:ext cx="8229600" cy="56886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79324969"/>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274023611"/>
              </p:ext>
            </p:extLst>
          </p:nvPr>
        </p:nvGraphicFramePr>
        <p:xfrm>
          <a:off x="457200" y="404664"/>
          <a:ext cx="8229600" cy="57214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4 Flecha derecha"/>
          <p:cNvSpPr/>
          <p:nvPr/>
        </p:nvSpPr>
        <p:spPr>
          <a:xfrm rot="18861881">
            <a:off x="133596" y="4137898"/>
            <a:ext cx="978408" cy="484632"/>
          </a:xfrm>
          <a:prstGeom prst="rightArrow">
            <a:avLst/>
          </a:prstGeom>
          <a:solidFill>
            <a:schemeClr val="accent2"/>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3855749840"/>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68786791"/>
              </p:ext>
            </p:extLst>
          </p:nvPr>
        </p:nvGraphicFramePr>
        <p:xfrm>
          <a:off x="457200" y="548680"/>
          <a:ext cx="8229600" cy="58326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5747665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065404433"/>
              </p:ext>
            </p:extLst>
          </p:nvPr>
        </p:nvGraphicFramePr>
        <p:xfrm>
          <a:off x="457200" y="692696"/>
          <a:ext cx="8229600" cy="54334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5118963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26170"/>
          </a:xfrm>
          <a:solidFill>
            <a:schemeClr val="accent3">
              <a:lumMod val="40000"/>
              <a:lumOff val="60000"/>
            </a:schemeClr>
          </a:solidFill>
          <a:scene3d>
            <a:camera prst="orthographicFront"/>
            <a:lightRig rig="threePt" dir="t"/>
          </a:scene3d>
          <a:sp3d>
            <a:bevelT prst="angle"/>
          </a:sp3d>
        </p:spPr>
        <p:txBody>
          <a:bodyPr>
            <a:noAutofit/>
          </a:bodyPr>
          <a:lstStyle/>
          <a:p>
            <a:r>
              <a:rPr lang="es-CO" b="1" dirty="0" smtClean="0"/>
              <a:t>El no hacer esto después de obtener el bautismo</a:t>
            </a:r>
            <a:endParaRPr lang="es-CO" b="1" dirty="0"/>
          </a:p>
        </p:txBody>
      </p:sp>
      <p:sp>
        <p:nvSpPr>
          <p:cNvPr id="3" name="2 Marcador de contenido"/>
          <p:cNvSpPr>
            <a:spLocks noGrp="1"/>
          </p:cNvSpPr>
          <p:nvPr>
            <p:ph idx="1"/>
          </p:nvPr>
        </p:nvSpPr>
        <p:spPr>
          <a:xfrm>
            <a:off x="457200" y="5013176"/>
            <a:ext cx="8229600" cy="1728192"/>
          </a:xfrm>
          <a:solidFill>
            <a:schemeClr val="accent3">
              <a:lumMod val="40000"/>
              <a:lumOff val="60000"/>
            </a:schemeClr>
          </a:solidFill>
          <a:scene3d>
            <a:camera prst="orthographicFront"/>
            <a:lightRig rig="threePt" dir="t"/>
          </a:scene3d>
          <a:sp3d>
            <a:bevelT prst="angle"/>
          </a:sp3d>
        </p:spPr>
        <p:txBody>
          <a:bodyPr>
            <a:noAutofit/>
          </a:bodyPr>
          <a:lstStyle/>
          <a:p>
            <a:pPr marL="0" indent="0" algn="ctr">
              <a:buNone/>
            </a:pPr>
            <a:r>
              <a:rPr lang="es-CO" sz="3600" b="1" dirty="0" smtClean="0"/>
              <a:t>La profesión de fe carece de valor, y el bautismo queda sin ningún valor delante de Dios</a:t>
            </a:r>
            <a:endParaRPr lang="es-CO" sz="3600" b="1"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1988840"/>
            <a:ext cx="3024336" cy="2715966"/>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1988840"/>
            <a:ext cx="2592288" cy="2715966"/>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3808" y="1974688"/>
            <a:ext cx="2880320" cy="2730118"/>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2735239"/>
      </p:ext>
    </p:extLst>
  </p:cSld>
  <p:clrMapOvr>
    <a:masterClrMapping/>
  </p:clrMapOvr>
  <p:transition spd="slow">
    <p:cov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95656420"/>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188519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8229600" cy="1714202"/>
          </a:xfrm>
          <a:solidFill>
            <a:schemeClr val="accent4">
              <a:lumMod val="40000"/>
              <a:lumOff val="60000"/>
            </a:schemeClr>
          </a:solidFill>
          <a:scene3d>
            <a:camera prst="orthographicFront"/>
            <a:lightRig rig="threePt" dir="t"/>
          </a:scene3d>
          <a:sp3d>
            <a:bevelT prst="angle"/>
          </a:sp3d>
        </p:spPr>
        <p:txBody>
          <a:bodyPr>
            <a:noAutofit/>
          </a:bodyPr>
          <a:lstStyle/>
          <a:p>
            <a:r>
              <a:rPr lang="es-CO" sz="3600" b="1" dirty="0" smtClean="0"/>
              <a:t>Cristo a través del Espíritu Santo, impulsa a la iglesia para que predique el evangelio a todo el mundo.</a:t>
            </a:r>
            <a:endParaRPr lang="es-CO" sz="3600" b="1" dirty="0"/>
          </a:p>
        </p:txBody>
      </p:sp>
      <p:sp>
        <p:nvSpPr>
          <p:cNvPr id="5" name="4 Marcador de contenido"/>
          <p:cNvSpPr>
            <a:spLocks noGrp="1"/>
          </p:cNvSpPr>
          <p:nvPr>
            <p:ph idx="1"/>
          </p:nvPr>
        </p:nvSpPr>
        <p:spPr>
          <a:xfrm>
            <a:off x="457200" y="5229200"/>
            <a:ext cx="8229600" cy="1440160"/>
          </a:xfrm>
          <a:solidFill>
            <a:schemeClr val="accent4">
              <a:lumMod val="40000"/>
              <a:lumOff val="60000"/>
            </a:schemeClr>
          </a:solidFill>
          <a:scene3d>
            <a:camera prst="orthographicFront"/>
            <a:lightRig rig="threePt" dir="t"/>
          </a:scene3d>
          <a:sp3d>
            <a:bevelT prst="angle"/>
          </a:sp3d>
        </p:spPr>
        <p:txBody>
          <a:bodyPr>
            <a:normAutofit/>
          </a:bodyPr>
          <a:lstStyle/>
          <a:p>
            <a:pPr marL="0" indent="0" algn="ctr">
              <a:buNone/>
            </a:pPr>
            <a:r>
              <a:rPr lang="es-CO" b="1" dirty="0" smtClean="0"/>
              <a:t>Pero encuentra que muchas puertas están aseguradas con tres candados </a:t>
            </a:r>
            <a:r>
              <a:rPr lang="es-CO" b="1" u="sng" dirty="0" smtClean="0"/>
              <a:t>para</a:t>
            </a:r>
            <a:r>
              <a:rPr lang="es-CO" b="1" dirty="0" smtClean="0"/>
              <a:t> el Evangelio</a:t>
            </a:r>
            <a:endParaRPr lang="es-CO" b="1" dirty="0"/>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1" y="2276871"/>
            <a:ext cx="2550195" cy="2664297"/>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2276873"/>
            <a:ext cx="2448272" cy="2664296"/>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75856" y="2276872"/>
            <a:ext cx="2736304" cy="2664297"/>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893623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65979738"/>
              </p:ext>
            </p:extLst>
          </p:nvPr>
        </p:nvGraphicFramePr>
        <p:xfrm>
          <a:off x="457200" y="620688"/>
          <a:ext cx="8229600" cy="55054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93837059"/>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accent3">
              <a:lumMod val="20000"/>
              <a:lumOff val="80000"/>
            </a:schemeClr>
          </a:solidFill>
          <a:scene3d>
            <a:camera prst="orthographicFront"/>
            <a:lightRig rig="threePt" dir="t"/>
          </a:scene3d>
          <a:sp3d>
            <a:bevelT prst="angle"/>
          </a:sp3d>
        </p:spPr>
        <p:txBody>
          <a:bodyPr>
            <a:normAutofit fontScale="85000" lnSpcReduction="10000"/>
          </a:bodyPr>
          <a:lstStyle/>
          <a:p>
            <a:pPr marL="0" indent="0" algn="ctr">
              <a:buNone/>
            </a:pPr>
            <a:r>
              <a:rPr lang="es-CO" b="1" dirty="0">
                <a:solidFill>
                  <a:srgbClr val="FF0000"/>
                </a:solidFill>
              </a:rPr>
              <a:t>¿Por </a:t>
            </a:r>
            <a:r>
              <a:rPr lang="es-CO" b="1" dirty="0" smtClean="0">
                <a:solidFill>
                  <a:srgbClr val="FF0000"/>
                </a:solidFill>
              </a:rPr>
              <a:t>qué </a:t>
            </a:r>
            <a:r>
              <a:rPr lang="es-CO" b="1" dirty="0">
                <a:solidFill>
                  <a:srgbClr val="FF0000"/>
                </a:solidFill>
              </a:rPr>
              <a:t>hiciste la serpiente? </a:t>
            </a:r>
            <a:endParaRPr lang="es-CO" b="1" dirty="0" smtClean="0">
              <a:solidFill>
                <a:srgbClr val="FF0000"/>
              </a:solidFill>
            </a:endParaRPr>
          </a:p>
          <a:p>
            <a:pPr marL="0" indent="0" algn="ctr">
              <a:buNone/>
            </a:pPr>
            <a:r>
              <a:rPr lang="es-CO" b="1" dirty="0" smtClean="0">
                <a:solidFill>
                  <a:srgbClr val="FF0000"/>
                </a:solidFill>
              </a:rPr>
              <a:t>¿</a:t>
            </a:r>
            <a:r>
              <a:rPr lang="es-CO" b="1" dirty="0">
                <a:solidFill>
                  <a:srgbClr val="FF0000"/>
                </a:solidFill>
              </a:rPr>
              <a:t>Por </a:t>
            </a:r>
            <a:r>
              <a:rPr lang="es-CO" b="1" dirty="0" smtClean="0">
                <a:solidFill>
                  <a:srgbClr val="FF0000"/>
                </a:solidFill>
              </a:rPr>
              <a:t>qué </a:t>
            </a:r>
            <a:r>
              <a:rPr lang="es-CO" b="1" dirty="0">
                <a:solidFill>
                  <a:srgbClr val="FF0000"/>
                </a:solidFill>
              </a:rPr>
              <a:t>permitiste que entrara en el </a:t>
            </a:r>
            <a:r>
              <a:rPr lang="es-CO" b="1" dirty="0" smtClean="0">
                <a:solidFill>
                  <a:srgbClr val="FF0000"/>
                </a:solidFill>
              </a:rPr>
              <a:t>Edén?</a:t>
            </a:r>
          </a:p>
          <a:p>
            <a:pPr marL="0" indent="0" algn="ctr">
              <a:buNone/>
            </a:pPr>
            <a:r>
              <a:rPr lang="es-CO" dirty="0" smtClean="0"/>
              <a:t>Estas </a:t>
            </a:r>
            <a:r>
              <a:rPr lang="es-CO" dirty="0"/>
              <a:t>preguntas estaban </a:t>
            </a:r>
            <a:r>
              <a:rPr lang="es-CO" dirty="0" smtClean="0"/>
              <a:t>tácitamente </a:t>
            </a:r>
            <a:r>
              <a:rPr lang="es-CO" dirty="0"/>
              <a:t>implicadas en la excusa de la mujer por su pecado, inculpando a </a:t>
            </a:r>
            <a:r>
              <a:rPr lang="es-CO" dirty="0" smtClean="0"/>
              <a:t>Dios </a:t>
            </a:r>
            <a:r>
              <a:rPr lang="es-CO" dirty="0"/>
              <a:t>con la responsabilidad de su </a:t>
            </a:r>
            <a:r>
              <a:rPr lang="es-CO" dirty="0" smtClean="0"/>
              <a:t>caída. </a:t>
            </a:r>
            <a:r>
              <a:rPr lang="es-CO" dirty="0"/>
              <a:t>El </a:t>
            </a:r>
            <a:r>
              <a:rPr lang="es-CO" dirty="0" smtClean="0"/>
              <a:t>Espíritu </a:t>
            </a:r>
            <a:r>
              <a:rPr lang="es-CO" dirty="0"/>
              <a:t>de </a:t>
            </a:r>
            <a:r>
              <a:rPr lang="es-CO" dirty="0" smtClean="0"/>
              <a:t>justificación </a:t>
            </a:r>
            <a:r>
              <a:rPr lang="es-CO" dirty="0"/>
              <a:t>propia se </a:t>
            </a:r>
            <a:r>
              <a:rPr lang="es-CO" dirty="0" smtClean="0"/>
              <a:t>originó </a:t>
            </a:r>
            <a:r>
              <a:rPr lang="es-CO" dirty="0"/>
              <a:t>en el padre de mentiras, y se ha exhibido por todos los hijos y las hijas de </a:t>
            </a:r>
            <a:r>
              <a:rPr lang="es-CO" dirty="0" smtClean="0"/>
              <a:t>Adán. Confesiones </a:t>
            </a:r>
            <a:r>
              <a:rPr lang="es-CO" dirty="0"/>
              <a:t>tales como </a:t>
            </a:r>
            <a:r>
              <a:rPr lang="es-CO" dirty="0" smtClean="0"/>
              <a:t>éstas </a:t>
            </a:r>
            <a:r>
              <a:rPr lang="es-CO" dirty="0"/>
              <a:t>no son inspiradas por el </a:t>
            </a:r>
            <a:r>
              <a:rPr lang="es-CO" dirty="0" smtClean="0"/>
              <a:t>Espíritu </a:t>
            </a:r>
            <a:r>
              <a:rPr lang="es-CO" dirty="0"/>
              <a:t>divino, y no </a:t>
            </a:r>
            <a:r>
              <a:rPr lang="es-CO" dirty="0" smtClean="0"/>
              <a:t>serán </a:t>
            </a:r>
            <a:r>
              <a:rPr lang="es-CO" dirty="0"/>
              <a:t>aceptables ante Dios. </a:t>
            </a:r>
            <a:endParaRPr lang="es-CO" dirty="0" smtClean="0"/>
          </a:p>
          <a:p>
            <a:pPr marL="0" indent="0" algn="ctr">
              <a:buNone/>
            </a:pPr>
            <a:r>
              <a:rPr lang="es-CO" b="1" dirty="0" smtClean="0">
                <a:solidFill>
                  <a:srgbClr val="FF0000"/>
                </a:solidFill>
              </a:rPr>
              <a:t>Un </a:t>
            </a:r>
            <a:r>
              <a:rPr lang="es-CO" b="1" dirty="0">
                <a:solidFill>
                  <a:srgbClr val="FF0000"/>
                </a:solidFill>
              </a:rPr>
              <a:t>verdadero arrepentimiento </a:t>
            </a:r>
            <a:r>
              <a:rPr lang="es-CO" b="1" dirty="0" smtClean="0">
                <a:solidFill>
                  <a:srgbClr val="FF0000"/>
                </a:solidFill>
              </a:rPr>
              <a:t>inducirá </a:t>
            </a:r>
            <a:r>
              <a:rPr lang="es-CO" b="1" dirty="0">
                <a:solidFill>
                  <a:srgbClr val="FF0000"/>
                </a:solidFill>
              </a:rPr>
              <a:t>al hombre a aceptar su culpabilidad y a reconocerla sin engaño ni </a:t>
            </a:r>
            <a:r>
              <a:rPr lang="es-CO" b="1" dirty="0" smtClean="0">
                <a:solidFill>
                  <a:srgbClr val="FF0000"/>
                </a:solidFill>
              </a:rPr>
              <a:t>hipocresía. </a:t>
            </a:r>
            <a:r>
              <a:rPr lang="es-CO" b="1" dirty="0">
                <a:solidFill>
                  <a:srgbClr val="FF0000"/>
                </a:solidFill>
              </a:rPr>
              <a:t>Como el publicano, sin levantar ni aun sus ojos al cielo, </a:t>
            </a:r>
            <a:r>
              <a:rPr lang="es-CO" b="1" dirty="0" smtClean="0">
                <a:solidFill>
                  <a:srgbClr val="FF0000"/>
                </a:solidFill>
              </a:rPr>
              <a:t>clamará: </a:t>
            </a:r>
            <a:r>
              <a:rPr lang="es-CO" b="1" dirty="0">
                <a:solidFill>
                  <a:srgbClr val="FF0000"/>
                </a:solidFill>
              </a:rPr>
              <a:t>"Dios, ten misericordia de </a:t>
            </a:r>
            <a:r>
              <a:rPr lang="es-CO" b="1" dirty="0" smtClean="0">
                <a:solidFill>
                  <a:srgbClr val="FF0000"/>
                </a:solidFill>
              </a:rPr>
              <a:t>mí, </a:t>
            </a:r>
            <a:r>
              <a:rPr lang="es-CO" b="1" dirty="0">
                <a:solidFill>
                  <a:srgbClr val="FF0000"/>
                </a:solidFill>
              </a:rPr>
              <a:t>pecador," y esos que reconozcan su culpa </a:t>
            </a:r>
            <a:r>
              <a:rPr lang="es-CO" b="1" dirty="0" smtClean="0">
                <a:solidFill>
                  <a:srgbClr val="FF0000"/>
                </a:solidFill>
              </a:rPr>
              <a:t>serán </a:t>
            </a:r>
            <a:r>
              <a:rPr lang="es-CO" b="1" dirty="0">
                <a:solidFill>
                  <a:srgbClr val="FF0000"/>
                </a:solidFill>
              </a:rPr>
              <a:t>justificados; porque </a:t>
            </a:r>
            <a:r>
              <a:rPr lang="es-CO" b="1" dirty="0" smtClean="0">
                <a:solidFill>
                  <a:srgbClr val="FF0000"/>
                </a:solidFill>
              </a:rPr>
              <a:t>Jesús </a:t>
            </a:r>
            <a:r>
              <a:rPr lang="es-CO" b="1" dirty="0">
                <a:solidFill>
                  <a:srgbClr val="FF0000"/>
                </a:solidFill>
              </a:rPr>
              <a:t>pone su sangre por salvar al alma arrepentida. </a:t>
            </a:r>
          </a:p>
          <a:p>
            <a:endParaRPr lang="es-CO" b="1" dirty="0">
              <a:solidFill>
                <a:srgbClr val="FF0000"/>
              </a:solidFill>
            </a:endParaRPr>
          </a:p>
          <a:p>
            <a:endParaRPr lang="es-CO" dirty="0"/>
          </a:p>
        </p:txBody>
      </p:sp>
    </p:spTree>
    <p:extLst>
      <p:ext uri="{BB962C8B-B14F-4D97-AF65-F5344CB8AC3E}">
        <p14:creationId xmlns:p14="http://schemas.microsoft.com/office/powerpoint/2010/main" val="12805081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05783848"/>
              </p:ext>
            </p:extLst>
          </p:nvPr>
        </p:nvGraphicFramePr>
        <p:xfrm>
          <a:off x="395536" y="476672"/>
          <a:ext cx="8229600" cy="60095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9133017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989573902"/>
              </p:ext>
            </p:extLst>
          </p:nvPr>
        </p:nvGraphicFramePr>
        <p:xfrm>
          <a:off x="457200" y="548680"/>
          <a:ext cx="8229600" cy="55774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26387672"/>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570186"/>
          </a:xfrm>
          <a:solidFill>
            <a:schemeClr val="accent4">
              <a:lumMod val="20000"/>
              <a:lumOff val="80000"/>
            </a:schemeClr>
          </a:solidFill>
          <a:scene3d>
            <a:camera prst="orthographicFront"/>
            <a:lightRig rig="threePt" dir="t"/>
          </a:scene3d>
          <a:sp3d>
            <a:bevelT w="165100" prst="coolSlant"/>
          </a:sp3d>
        </p:spPr>
        <p:txBody>
          <a:bodyPr>
            <a:noAutofit/>
          </a:bodyPr>
          <a:lstStyle/>
          <a:p>
            <a:r>
              <a:rPr lang="es-CO" sz="3200" b="1" dirty="0" smtClean="0"/>
              <a:t>Cristo antes de regresar al lado de su Padre </a:t>
            </a:r>
            <a:r>
              <a:rPr lang="es-CO" sz="3200" b="1" dirty="0"/>
              <a:t>dijo: </a:t>
            </a:r>
            <a:r>
              <a:rPr lang="es-CO" sz="3200" b="1" dirty="0" smtClean="0"/>
              <a:t>«Id </a:t>
            </a:r>
            <a:r>
              <a:rPr lang="es-CO" sz="3200" b="1" dirty="0"/>
              <a:t>por todo el mundo y predicad el evangelio a toda criatura.</a:t>
            </a:r>
          </a:p>
        </p:txBody>
      </p:sp>
      <p:sp>
        <p:nvSpPr>
          <p:cNvPr id="3" name="2 Marcador de contenido"/>
          <p:cNvSpPr>
            <a:spLocks noGrp="1"/>
          </p:cNvSpPr>
          <p:nvPr>
            <p:ph idx="1"/>
          </p:nvPr>
        </p:nvSpPr>
        <p:spPr>
          <a:xfrm>
            <a:off x="457200" y="5085184"/>
            <a:ext cx="8229600" cy="1512168"/>
          </a:xfrm>
          <a:solidFill>
            <a:schemeClr val="accent4">
              <a:lumMod val="20000"/>
              <a:lumOff val="80000"/>
            </a:schemeClr>
          </a:solidFill>
          <a:scene3d>
            <a:camera prst="orthographicFront"/>
            <a:lightRig rig="threePt" dir="t"/>
          </a:scene3d>
          <a:sp3d>
            <a:bevelT w="165100" prst="coolSlant"/>
          </a:sp3d>
        </p:spPr>
        <p:txBody>
          <a:bodyPr>
            <a:noAutofit/>
          </a:bodyPr>
          <a:lstStyle/>
          <a:p>
            <a:pPr marL="0" indent="0" algn="ctr">
              <a:buNone/>
            </a:pPr>
            <a:r>
              <a:rPr lang="es-CO" b="1" dirty="0" smtClean="0"/>
              <a:t>El </a:t>
            </a:r>
            <a:r>
              <a:rPr lang="es-CO" b="1" dirty="0"/>
              <a:t>que creyere y fuere bautizado, será salvo; mas el que no creyere, será </a:t>
            </a:r>
            <a:r>
              <a:rPr lang="es-CO" b="1" dirty="0" smtClean="0"/>
              <a:t>condenado» </a:t>
            </a:r>
            <a:r>
              <a:rPr lang="es-CO" b="1" u="sng" dirty="0" smtClean="0"/>
              <a:t>Mar.16:15,16</a:t>
            </a:r>
            <a:r>
              <a:rPr lang="es-CO" b="1" dirty="0" smtClean="0"/>
              <a:t>. ver Mat. 24:14.</a:t>
            </a:r>
            <a:endParaRPr lang="es-CO"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2060848"/>
            <a:ext cx="2664296" cy="275575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2060848"/>
            <a:ext cx="2592288" cy="2755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8184" y="2060848"/>
            <a:ext cx="2520280" cy="2755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773083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chemeClr val="accent4">
              <a:lumMod val="40000"/>
              <a:lumOff val="60000"/>
            </a:schemeClr>
          </a:solidFill>
        </p:spPr>
        <p:txBody>
          <a:bodyPr>
            <a:normAutofit/>
          </a:bodyPr>
          <a:lstStyle/>
          <a:p>
            <a:pPr algn="ctr"/>
            <a:endParaRPr lang="es-CO" sz="3600" dirty="0" smtClean="0">
              <a:latin typeface="Algerian" pitchFamily="82" charset="0"/>
            </a:endParaRPr>
          </a:p>
          <a:p>
            <a:pPr algn="ctr"/>
            <a:endParaRPr lang="es-CO" sz="3600" dirty="0">
              <a:latin typeface="Algerian" pitchFamily="82" charset="0"/>
            </a:endParaRPr>
          </a:p>
          <a:p>
            <a:pPr marL="0" indent="0" algn="ctr">
              <a:buNone/>
            </a:pPr>
            <a:r>
              <a:rPr lang="es-CO" sz="3600" dirty="0" smtClean="0">
                <a:latin typeface="Algerian" pitchFamily="82" charset="0"/>
              </a:rPr>
              <a:t>Este tema:</a:t>
            </a:r>
          </a:p>
          <a:p>
            <a:pPr marL="0" indent="0" algn="ctr">
              <a:buNone/>
            </a:pPr>
            <a:r>
              <a:rPr lang="es-CO" sz="3600" b="1" dirty="0">
                <a:solidFill>
                  <a:srgbClr val="FF0000"/>
                </a:solidFill>
                <a:latin typeface="Algerian" pitchFamily="82" charset="0"/>
              </a:rPr>
              <a:t>PARA OBTENER LA PAZ </a:t>
            </a:r>
            <a:r>
              <a:rPr lang="es-CO" sz="3600" b="1" dirty="0" smtClean="0">
                <a:solidFill>
                  <a:srgbClr val="FF0000"/>
                </a:solidFill>
                <a:latin typeface="Algerian" pitchFamily="82" charset="0"/>
              </a:rPr>
              <a:t>INTERIOR</a:t>
            </a:r>
          </a:p>
          <a:p>
            <a:pPr marL="0" indent="0" algn="ctr">
              <a:buNone/>
            </a:pPr>
            <a:r>
              <a:rPr lang="es-CO" sz="3600" dirty="0" smtClean="0">
                <a:latin typeface="Algerian" pitchFamily="82" charset="0"/>
              </a:rPr>
              <a:t>Fue extraído del camino a Cristo</a:t>
            </a:r>
          </a:p>
          <a:p>
            <a:pPr marL="0" indent="0" algn="ctr">
              <a:buNone/>
            </a:pPr>
            <a:r>
              <a:rPr lang="es-CO" sz="3600" dirty="0" smtClean="0">
                <a:latin typeface="Algerian" pitchFamily="82" charset="0"/>
              </a:rPr>
              <a:t>Capitulo 4.</a:t>
            </a:r>
            <a:endParaRPr lang="es-CO" sz="3600" dirty="0">
              <a:latin typeface="Algerian" pitchFamily="82" charset="0"/>
            </a:endParaRPr>
          </a:p>
        </p:txBody>
      </p:sp>
    </p:spTree>
    <p:extLst>
      <p:ext uri="{BB962C8B-B14F-4D97-AF65-F5344CB8AC3E}">
        <p14:creationId xmlns:p14="http://schemas.microsoft.com/office/powerpoint/2010/main" val="2875207111"/>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646</TotalTime>
  <Words>1768</Words>
  <Application>Microsoft Office PowerPoint</Application>
  <PresentationFormat>Presentación en pantalla (4:3)</PresentationFormat>
  <Paragraphs>57</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Tema de Office</vt:lpstr>
      <vt:lpstr>PARA OBTENER LA PAZ INTERIOR</vt:lpstr>
      <vt:lpstr>PARA OBTENER LA PAZ INTERIOR</vt:lpstr>
      <vt:lpstr>Presentación de PowerPoint</vt:lpstr>
      <vt:lpstr>"Por tanto, si has traído tu ofrenda al altar y allí te acuerdas de que tu hermano tiene algo contra ti,  deja tu ofrenda allí delante del altar, y ve, reconcíliate primero con tu hermano,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no hacer esto después de obtener el bautismo</vt:lpstr>
      <vt:lpstr>Presentación de PowerPoint</vt:lpstr>
      <vt:lpstr>Cristo a través del Espíritu Santo, impulsa a la iglesia para que predique el evangelio a todo el mundo.</vt:lpstr>
      <vt:lpstr>Presentación de PowerPoint</vt:lpstr>
      <vt:lpstr>Presentación de PowerPoint</vt:lpstr>
      <vt:lpstr>Presentación de PowerPoint</vt:lpstr>
      <vt:lpstr>Presentación de PowerPoint</vt:lpstr>
      <vt:lpstr>Cristo antes de regresar al lado de su Padre dijo: «Id por todo el mundo y predicad el evangelio a toda criatura.</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PARA OBTENER LA PAZ INTERIOR</dc:title>
  <dc:creator>TEMAS DE FE</dc:creator>
  <cp:lastModifiedBy>TEMAS DE FE</cp:lastModifiedBy>
  <cp:revision>54</cp:revision>
  <dcterms:created xsi:type="dcterms:W3CDTF">2016-05-30T03:26:10Z</dcterms:created>
  <dcterms:modified xsi:type="dcterms:W3CDTF">2016-06-03T02:25:12Z</dcterms:modified>
</cp:coreProperties>
</file>